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notesMasterIdLst>
    <p:notesMasterId r:id="rId17"/>
  </p:notesMasterIdLst>
  <p:sldIdLst>
    <p:sldId id="256" r:id="rId5"/>
    <p:sldId id="257" r:id="rId6"/>
    <p:sldId id="293" r:id="rId7"/>
    <p:sldId id="304" r:id="rId8"/>
    <p:sldId id="294" r:id="rId9"/>
    <p:sldId id="305" r:id="rId10"/>
    <p:sldId id="296" r:id="rId11"/>
    <p:sldId id="299" r:id="rId12"/>
    <p:sldId id="297" r:id="rId13"/>
    <p:sldId id="298" r:id="rId14"/>
    <p:sldId id="302" r:id="rId15"/>
    <p:sldId id="30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6BD5203-3CF8-4926-14CC-2BDBE2B1B7F4}" name="Reeya Ravji" initials="RR" userId="S::Reeya.Ravji@LGCGroup.com::306c12d8-096c-488e-aa54-d8374e86ae02" providerId="AD"/>
  <p188:author id="{E560060A-D426-D5A8-2F04-B4FFF0DFE672}" name="Caroline Pritchard" initials="CP" userId="S::Caroline.Pritchard@lgcgroup.com::b543c230-eb6a-4a0e-9264-c78575b2097f" providerId="AD"/>
  <p188:author id="{795B695B-C52B-A967-E1E0-23E86AAB82E5}" name="Hayley Pennetta" initials="HP" userId="S::hayley.pennetta@lgcgroup.com::3ec0a737-fd79-4be3-8c80-a8dea1e0050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2CD189-BD52-8305-F702-D977ABCCE9A9}" v="79" dt="2026-05-11T08:19:55.688"/>
    <p1510:client id="{E6D57D6D-803B-4932-8B3F-84B90636079D}" v="114" dt="2026-05-11T14:20:54.0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1268"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085546-7C7C-4B3E-ABEB-2669F1A65FB2}" type="doc">
      <dgm:prSet loTypeId="urn:microsoft.com/office/officeart/2017/3/layout/DropPinTimeline" loCatId="process" qsTypeId="urn:microsoft.com/office/officeart/2005/8/quickstyle/simple1" qsCatId="simple" csTypeId="urn:microsoft.com/office/officeart/2005/8/colors/accent1_2" csCatId="accent1" phldr="1"/>
      <dgm:spPr/>
      <dgm:t>
        <a:bodyPr/>
        <a:lstStyle/>
        <a:p>
          <a:endParaRPr lang="en-US"/>
        </a:p>
      </dgm:t>
    </dgm:pt>
    <dgm:pt modelId="{9DCEA5FC-4640-45AF-B712-7A4FD94AEF0D}">
      <dgm:prSet phldrT="[Text]" custT="1"/>
      <dgm:spPr>
        <a:xfrm>
          <a:off x="496275" y="538162"/>
          <a:ext cx="1336402" cy="559689"/>
        </a:xfrm>
        <a:prstGeom prst="rect">
          <a:avLst/>
        </a:prstGeom>
        <a:noFill/>
        <a:ln>
          <a:noFill/>
        </a:ln>
        <a:effectLst/>
      </dgm:spPr>
      <dgm:t>
        <a:bodyPr/>
        <a:lstStyle/>
        <a:p>
          <a:pPr>
            <a:defRPr b="1"/>
          </a:pPr>
          <a:r>
            <a:rPr lang="en-US" sz="1100" b="0">
              <a:solidFill>
                <a:schemeClr val="accent5">
                  <a:lumMod val="50000"/>
                </a:schemeClr>
              </a:solidFill>
              <a:latin typeface="Arial Nova" panose="020B0504020202020204" pitchFamily="34" charset="0"/>
              <a:ea typeface="+mn-ea"/>
              <a:cs typeface="+mn-cs"/>
            </a:rPr>
            <a:t>11 May 2026</a:t>
          </a:r>
        </a:p>
        <a:p>
          <a:pPr>
            <a:defRPr b="1"/>
          </a:pPr>
          <a:r>
            <a:rPr lang="en-US" sz="1100" b="0">
              <a:solidFill>
                <a:schemeClr val="accent5">
                  <a:lumMod val="50000"/>
                </a:schemeClr>
              </a:solidFill>
              <a:latin typeface="Arial Nova" panose="020B0504020202020204" pitchFamily="34" charset="0"/>
              <a:ea typeface="+mn-ea"/>
              <a:cs typeface="+mn-cs"/>
            </a:rPr>
            <a:t>(9 weeks)</a:t>
          </a:r>
        </a:p>
        <a:p>
          <a:pPr>
            <a:buNone/>
            <a:defRPr b="1"/>
          </a:pPr>
          <a:endParaRPr lang="en-US" sz="1100" b="1">
            <a:solidFill>
              <a:srgbClr val="00788A">
                <a:lumMod val="65000"/>
                <a:lumOff val="35000"/>
              </a:srgbClr>
            </a:solidFill>
            <a:latin typeface="Arial Nova" panose="020B0504020202020204" pitchFamily="34" charset="0"/>
            <a:ea typeface="+mn-ea"/>
            <a:cs typeface="+mn-cs"/>
          </a:endParaRPr>
        </a:p>
      </dgm:t>
    </dgm:pt>
    <dgm:pt modelId="{929A5FD9-0612-4B79-9B59-C3C36D34A069}" type="parTrans" cxnId="{DBD99269-D7F7-4B47-B17B-A5AE402751D9}">
      <dgm:prSet/>
      <dgm:spPr/>
      <dgm:t>
        <a:bodyPr/>
        <a:lstStyle/>
        <a:p>
          <a:endParaRPr lang="en-US">
            <a:latin typeface="Arial Nova" panose="020B0504020202020204" pitchFamily="34" charset="0"/>
          </a:endParaRPr>
        </a:p>
      </dgm:t>
    </dgm:pt>
    <dgm:pt modelId="{0A99745B-BB5C-49B3-A782-8DB57641F6C9}" type="sibTrans" cxnId="{DBD99269-D7F7-4B47-B17B-A5AE402751D9}">
      <dgm:prSet/>
      <dgm:spPr/>
      <dgm:t>
        <a:bodyPr/>
        <a:lstStyle/>
        <a:p>
          <a:endParaRPr lang="en-US">
            <a:latin typeface="Arial Nova" panose="020B0504020202020204" pitchFamily="34" charset="0"/>
          </a:endParaRPr>
        </a:p>
      </dgm:t>
    </dgm:pt>
    <dgm:pt modelId="{831701CF-77C7-46C0-A913-8CC39517BAB8}">
      <dgm:prSet phldrT="[Text]" custT="1"/>
      <dgm:spPr>
        <a:xfrm>
          <a:off x="496275" y="1097851"/>
          <a:ext cx="1336402" cy="1592961"/>
        </a:xfrm>
        <a:prstGeom prst="rect">
          <a:avLst/>
        </a:prstGeom>
        <a:noFill/>
        <a:ln>
          <a:noFill/>
        </a:ln>
        <a:effectLst/>
      </dgm:spPr>
      <dgm:t>
        <a:bodyPr/>
        <a:lstStyle/>
        <a:p>
          <a:r>
            <a:rPr lang="en-US" sz="1200" b="1">
              <a:solidFill>
                <a:schemeClr val="accent5">
                  <a:lumMod val="50000"/>
                </a:schemeClr>
              </a:solidFill>
              <a:latin typeface="Arial Nova" panose="020B0504020202020204" pitchFamily="34" charset="0"/>
              <a:ea typeface="+mn-ea"/>
              <a:cs typeface="+mn-cs"/>
            </a:rPr>
            <a:t>HCS KTP Stage 1</a:t>
          </a:r>
        </a:p>
        <a:p>
          <a:r>
            <a:rPr lang="en-US" sz="1200" b="1">
              <a:solidFill>
                <a:schemeClr val="accent5">
                  <a:lumMod val="50000"/>
                </a:schemeClr>
              </a:solidFill>
              <a:latin typeface="Arial Nova" panose="020B0504020202020204" pitchFamily="34" charset="0"/>
              <a:ea typeface="+mn-ea"/>
              <a:cs typeface="+mn-cs"/>
            </a:rPr>
            <a:t>Application Launch </a:t>
          </a:r>
        </a:p>
      </dgm:t>
    </dgm:pt>
    <dgm:pt modelId="{13FBC60D-3EA6-4496-BA97-C1AE8C7F8961}" type="parTrans" cxnId="{39A11E5C-7A57-4117-A6DF-36000C29509C}">
      <dgm:prSet/>
      <dgm:spPr/>
      <dgm:t>
        <a:bodyPr/>
        <a:lstStyle/>
        <a:p>
          <a:endParaRPr lang="en-US">
            <a:latin typeface="Arial Nova" panose="020B0504020202020204" pitchFamily="34" charset="0"/>
          </a:endParaRPr>
        </a:p>
      </dgm:t>
    </dgm:pt>
    <dgm:pt modelId="{75156CDF-E17B-4DAD-AE37-EA44D7F37090}" type="sibTrans" cxnId="{39A11E5C-7A57-4117-A6DF-36000C29509C}">
      <dgm:prSet/>
      <dgm:spPr/>
      <dgm:t>
        <a:bodyPr/>
        <a:lstStyle/>
        <a:p>
          <a:endParaRPr lang="en-US">
            <a:latin typeface="Arial Nova" panose="020B0504020202020204" pitchFamily="34" charset="0"/>
          </a:endParaRPr>
        </a:p>
      </dgm:t>
    </dgm:pt>
    <dgm:pt modelId="{096A9AF0-0DAE-4EB3-B448-4501DA034F4A}">
      <dgm:prSet phldrT="[Text]" custT="1"/>
      <dgm:spPr>
        <a:xfrm>
          <a:off x="3227277" y="4283774"/>
          <a:ext cx="1336402" cy="559689"/>
        </a:xfrm>
        <a:prstGeom prst="rect">
          <a:avLst/>
        </a:prstGeom>
        <a:noFill/>
        <a:ln>
          <a:noFill/>
        </a:ln>
        <a:effectLst/>
      </dgm:spPr>
      <dgm:t>
        <a:bodyPr/>
        <a:lstStyle/>
        <a:p>
          <a:pPr>
            <a:defRPr b="1"/>
          </a:pPr>
          <a:r>
            <a:rPr lang="en-US" sz="1100" b="0">
              <a:solidFill>
                <a:schemeClr val="accent5">
                  <a:lumMod val="50000"/>
                </a:schemeClr>
              </a:solidFill>
              <a:latin typeface="Arial Nova" panose="020B0504020202020204" pitchFamily="34" charset="0"/>
              <a:ea typeface="+mn-ea"/>
              <a:cs typeface="+mn-cs"/>
            </a:rPr>
            <a:t>20 Jul 2026</a:t>
          </a:r>
          <a:br>
            <a:rPr lang="en-US" sz="1100" b="0">
              <a:solidFill>
                <a:schemeClr val="accent5">
                  <a:lumMod val="50000"/>
                </a:schemeClr>
              </a:solidFill>
              <a:latin typeface="Arial Nova" panose="020B0504020202020204" pitchFamily="34" charset="0"/>
              <a:ea typeface="+mn-ea"/>
              <a:cs typeface="+mn-cs"/>
            </a:rPr>
          </a:br>
          <a:r>
            <a:rPr lang="en-US" sz="1100" b="0">
              <a:solidFill>
                <a:schemeClr val="accent5">
                  <a:lumMod val="50000"/>
                </a:schemeClr>
              </a:solidFill>
              <a:latin typeface="Arial Nova" panose="020B0504020202020204" pitchFamily="34" charset="0"/>
              <a:ea typeface="+mn-ea"/>
              <a:cs typeface="+mn-cs"/>
            </a:rPr>
            <a:t>(3 weeks) </a:t>
          </a:r>
          <a:endParaRPr lang="en-US" sz="1100" b="0" dirty="0">
            <a:solidFill>
              <a:schemeClr val="accent5">
                <a:lumMod val="50000"/>
              </a:schemeClr>
            </a:solidFill>
            <a:latin typeface="Arial Nova" panose="020B0504020202020204" pitchFamily="34" charset="0"/>
            <a:ea typeface="+mn-ea"/>
            <a:cs typeface="+mn-cs"/>
          </a:endParaRPr>
        </a:p>
      </dgm:t>
    </dgm:pt>
    <dgm:pt modelId="{8CE6ABD6-768E-42C8-9029-C3B5F278B21C}" type="parTrans" cxnId="{CA0753BD-DB60-4D68-8486-5B376B839B26}">
      <dgm:prSet/>
      <dgm:spPr/>
      <dgm:t>
        <a:bodyPr/>
        <a:lstStyle/>
        <a:p>
          <a:endParaRPr lang="en-US">
            <a:latin typeface="Arial Nova" panose="020B0504020202020204" pitchFamily="34" charset="0"/>
          </a:endParaRPr>
        </a:p>
      </dgm:t>
    </dgm:pt>
    <dgm:pt modelId="{6B0D7DA9-E6ED-4137-9716-F48BF62327A8}" type="sibTrans" cxnId="{CA0753BD-DB60-4D68-8486-5B376B839B26}">
      <dgm:prSet/>
      <dgm:spPr/>
      <dgm:t>
        <a:bodyPr/>
        <a:lstStyle/>
        <a:p>
          <a:endParaRPr lang="en-US">
            <a:latin typeface="Arial Nova" panose="020B0504020202020204" pitchFamily="34" charset="0"/>
          </a:endParaRPr>
        </a:p>
      </dgm:t>
    </dgm:pt>
    <dgm:pt modelId="{CA6B1BA0-B2FC-48AD-8EDA-F4AAA4AF2782}">
      <dgm:prSet custT="1"/>
      <dgm:spPr>
        <a:xfrm>
          <a:off x="5027537" y="4362449"/>
          <a:ext cx="1336402" cy="559689"/>
        </a:xfrm>
        <a:prstGeom prst="rect">
          <a:avLst/>
        </a:prstGeom>
        <a:noFill/>
        <a:ln>
          <a:noFill/>
        </a:ln>
        <a:effectLst/>
      </dgm:spPr>
      <dgm:t>
        <a:bodyPr/>
        <a:lstStyle/>
        <a:p>
          <a:pPr>
            <a:defRPr b="1"/>
          </a:pPr>
          <a:r>
            <a:rPr lang="en-US" sz="1100" b="0">
              <a:solidFill>
                <a:schemeClr val="accent5">
                  <a:lumMod val="50000"/>
                </a:schemeClr>
              </a:solidFill>
              <a:latin typeface="Arial Nova" panose="020B0504020202020204" pitchFamily="34" charset="0"/>
              <a:ea typeface="+mn-ea"/>
              <a:cs typeface="+mn-cs"/>
            </a:rPr>
            <a:t>11 Sep 2026</a:t>
          </a:r>
          <a:endParaRPr lang="en-US" sz="1100" b="0" dirty="0">
            <a:solidFill>
              <a:schemeClr val="accent5">
                <a:lumMod val="50000"/>
              </a:schemeClr>
            </a:solidFill>
            <a:latin typeface="Arial Nova" panose="020B0504020202020204" pitchFamily="34" charset="0"/>
            <a:ea typeface="+mn-ea"/>
            <a:cs typeface="+mn-cs"/>
          </a:endParaRPr>
        </a:p>
      </dgm:t>
    </dgm:pt>
    <dgm:pt modelId="{D7D3AA07-BCB9-4212-A556-E90870FB1413}" type="parTrans" cxnId="{CD6B6EE8-3813-4EF1-BFEC-C005A3326D63}">
      <dgm:prSet/>
      <dgm:spPr/>
      <dgm:t>
        <a:bodyPr/>
        <a:lstStyle/>
        <a:p>
          <a:endParaRPr lang="en-US">
            <a:latin typeface="Arial Nova" panose="020B0504020202020204" pitchFamily="34" charset="0"/>
          </a:endParaRPr>
        </a:p>
      </dgm:t>
    </dgm:pt>
    <dgm:pt modelId="{39FB540D-D808-4040-9A37-0AC474C0212F}" type="sibTrans" cxnId="{CD6B6EE8-3813-4EF1-BFEC-C005A3326D63}">
      <dgm:prSet/>
      <dgm:spPr/>
      <dgm:t>
        <a:bodyPr/>
        <a:lstStyle/>
        <a:p>
          <a:endParaRPr lang="en-US">
            <a:latin typeface="Arial Nova" panose="020B0504020202020204" pitchFamily="34" charset="0"/>
          </a:endParaRPr>
        </a:p>
      </dgm:t>
    </dgm:pt>
    <dgm:pt modelId="{92921081-529B-4D1C-83A4-C416BB4C5224}">
      <dgm:prSet/>
      <dgm:spPr>
        <a:xfrm>
          <a:off x="3227277" y="2690813"/>
          <a:ext cx="1336402" cy="1592961"/>
        </a:xfrm>
        <a:prstGeom prst="rect">
          <a:avLst/>
        </a:prstGeom>
        <a:noFill/>
        <a:ln>
          <a:noFill/>
        </a:ln>
        <a:effectLst/>
      </dgm:spPr>
      <dgm:t>
        <a:bodyPr/>
        <a:lstStyle/>
        <a:p>
          <a:r>
            <a:rPr lang="en-US" b="1">
              <a:solidFill>
                <a:schemeClr val="accent5">
                  <a:lumMod val="50000"/>
                </a:schemeClr>
              </a:solidFill>
              <a:latin typeface="Arial Nova" panose="020B0504020202020204" pitchFamily="34" charset="0"/>
              <a:ea typeface="+mn-ea"/>
              <a:cs typeface="+mn-cs"/>
            </a:rPr>
            <a:t>Brokerage</a:t>
          </a:r>
          <a:r>
            <a:rPr lang="en-US">
              <a:solidFill>
                <a:srgbClr val="00788A">
                  <a:lumMod val="65000"/>
                  <a:lumOff val="35000"/>
                </a:srgbClr>
              </a:solidFill>
              <a:latin typeface="Arial Nova" panose="020B0504020202020204" pitchFamily="34" charset="0"/>
              <a:ea typeface="+mn-ea"/>
              <a:cs typeface="+mn-cs"/>
            </a:rPr>
            <a:t> </a:t>
          </a:r>
        </a:p>
      </dgm:t>
    </dgm:pt>
    <dgm:pt modelId="{5AD2C2F8-A1D7-469B-93D8-B578BEFE51F8}" type="parTrans" cxnId="{B05C4C7C-FEB8-4825-98A0-C38D3021918A}">
      <dgm:prSet/>
      <dgm:spPr/>
      <dgm:t>
        <a:bodyPr/>
        <a:lstStyle/>
        <a:p>
          <a:endParaRPr lang="en-US">
            <a:latin typeface="Arial Nova" panose="020B0504020202020204" pitchFamily="34" charset="0"/>
          </a:endParaRPr>
        </a:p>
      </dgm:t>
    </dgm:pt>
    <dgm:pt modelId="{ECC13403-1F53-4ED4-AE4F-334EEC7C8710}" type="sibTrans" cxnId="{B05C4C7C-FEB8-4825-98A0-C38D3021918A}">
      <dgm:prSet/>
      <dgm:spPr/>
      <dgm:t>
        <a:bodyPr/>
        <a:lstStyle/>
        <a:p>
          <a:endParaRPr lang="en-US">
            <a:latin typeface="Arial Nova" panose="020B0504020202020204" pitchFamily="34" charset="0"/>
          </a:endParaRPr>
        </a:p>
      </dgm:t>
    </dgm:pt>
    <dgm:pt modelId="{3CB04A44-4013-4CA7-90FD-29AFC3C15E37}">
      <dgm:prSet custT="1"/>
      <dgm:spPr>
        <a:xfrm>
          <a:off x="5027537" y="2769488"/>
          <a:ext cx="1336402" cy="1592961"/>
        </a:xfrm>
        <a:prstGeom prst="rect">
          <a:avLst/>
        </a:prstGeom>
        <a:noFill/>
        <a:ln>
          <a:noFill/>
        </a:ln>
        <a:effectLst/>
      </dgm:spPr>
      <dgm:t>
        <a:bodyPr/>
        <a:lstStyle/>
        <a:p>
          <a:r>
            <a:rPr lang="en-US" sz="1200" b="1">
              <a:solidFill>
                <a:schemeClr val="accent5">
                  <a:lumMod val="50000"/>
                </a:schemeClr>
              </a:solidFill>
              <a:latin typeface="Arial Nova" panose="020B0504020202020204" pitchFamily="34" charset="0"/>
              <a:ea typeface="+mn-ea"/>
              <a:cs typeface="+mn-cs"/>
            </a:rPr>
            <a:t>HCS KTP Stage 2</a:t>
          </a:r>
        </a:p>
        <a:p>
          <a:r>
            <a:rPr lang="en-US" sz="1200" b="1">
              <a:solidFill>
                <a:schemeClr val="accent5">
                  <a:lumMod val="50000"/>
                </a:schemeClr>
              </a:solidFill>
              <a:latin typeface="Arial Nova" panose="020B0504020202020204" pitchFamily="34" charset="0"/>
              <a:ea typeface="+mn-ea"/>
              <a:cs typeface="+mn-cs"/>
            </a:rPr>
            <a:t>Application Close </a:t>
          </a:r>
          <a:endParaRPr lang="en-US" sz="1200" b="1" dirty="0">
            <a:solidFill>
              <a:schemeClr val="accent5">
                <a:lumMod val="50000"/>
              </a:schemeClr>
            </a:solidFill>
            <a:latin typeface="Arial Nova" panose="020B0504020202020204" pitchFamily="34" charset="0"/>
            <a:ea typeface="+mn-ea"/>
            <a:cs typeface="+mn-cs"/>
          </a:endParaRPr>
        </a:p>
      </dgm:t>
    </dgm:pt>
    <dgm:pt modelId="{ECEE936A-E3CC-4209-BECC-1CD0C85A2B72}" type="parTrans" cxnId="{24A8F052-3377-4BA4-8C62-CCF5039C85D7}">
      <dgm:prSet/>
      <dgm:spPr/>
      <dgm:t>
        <a:bodyPr/>
        <a:lstStyle/>
        <a:p>
          <a:endParaRPr lang="en-US">
            <a:latin typeface="Arial Nova" panose="020B0504020202020204" pitchFamily="34" charset="0"/>
          </a:endParaRPr>
        </a:p>
      </dgm:t>
    </dgm:pt>
    <dgm:pt modelId="{D7A8F7A0-47A3-4464-B3B7-E0806DF46627}" type="sibTrans" cxnId="{24A8F052-3377-4BA4-8C62-CCF5039C85D7}">
      <dgm:prSet/>
      <dgm:spPr/>
      <dgm:t>
        <a:bodyPr/>
        <a:lstStyle/>
        <a:p>
          <a:endParaRPr lang="en-US">
            <a:latin typeface="Arial Nova" panose="020B0504020202020204" pitchFamily="34" charset="0"/>
          </a:endParaRPr>
        </a:p>
      </dgm:t>
    </dgm:pt>
    <dgm:pt modelId="{212ADAAB-D5CB-4BBC-8DAF-7340FD334994}">
      <dgm:prSet custT="1"/>
      <dgm:spPr>
        <a:xfrm>
          <a:off x="5958278" y="538162"/>
          <a:ext cx="1336402" cy="559689"/>
        </a:xfrm>
        <a:prstGeom prst="rect">
          <a:avLst/>
        </a:prstGeom>
        <a:noFill/>
        <a:ln>
          <a:noFill/>
        </a:ln>
        <a:effectLst/>
      </dgm:spPr>
      <dgm:t>
        <a:bodyPr/>
        <a:lstStyle/>
        <a:p>
          <a:pPr>
            <a:defRPr b="1"/>
          </a:pPr>
          <a:r>
            <a:rPr lang="en-US" sz="1100" b="0">
              <a:solidFill>
                <a:schemeClr val="accent5">
                  <a:lumMod val="50000"/>
                </a:schemeClr>
              </a:solidFill>
              <a:latin typeface="Arial Nova" panose="020B0504020202020204" pitchFamily="34" charset="0"/>
              <a:ea typeface="+mn-ea"/>
              <a:cs typeface="+mn-cs"/>
            </a:rPr>
            <a:t>15 Sep 2026</a:t>
          </a:r>
        </a:p>
        <a:p>
          <a:pPr>
            <a:defRPr b="1"/>
          </a:pPr>
          <a:r>
            <a:rPr lang="en-US" sz="1100" b="0">
              <a:solidFill>
                <a:schemeClr val="accent5">
                  <a:lumMod val="50000"/>
                </a:schemeClr>
              </a:solidFill>
              <a:latin typeface="Arial Nova" panose="020B0504020202020204" pitchFamily="34" charset="0"/>
              <a:ea typeface="+mn-ea"/>
              <a:cs typeface="+mn-cs"/>
            </a:rPr>
            <a:t>(3 weeks)</a:t>
          </a:r>
          <a:br>
            <a:rPr lang="en-US" sz="1100" b="1">
              <a:solidFill>
                <a:srgbClr val="00788A">
                  <a:lumMod val="65000"/>
                  <a:lumOff val="35000"/>
                </a:srgbClr>
              </a:solidFill>
              <a:latin typeface="Arial Nova" panose="020B0504020202020204" pitchFamily="34" charset="0"/>
              <a:ea typeface="+mn-ea"/>
              <a:cs typeface="+mn-cs"/>
            </a:rPr>
          </a:br>
          <a:endParaRPr lang="en-US" sz="1100" b="1">
            <a:solidFill>
              <a:srgbClr val="00788A">
                <a:lumMod val="65000"/>
                <a:lumOff val="35000"/>
              </a:srgbClr>
            </a:solidFill>
            <a:latin typeface="Arial Nova" panose="020B0504020202020204" pitchFamily="34" charset="0"/>
            <a:ea typeface="+mn-ea"/>
            <a:cs typeface="+mn-cs"/>
          </a:endParaRPr>
        </a:p>
      </dgm:t>
    </dgm:pt>
    <dgm:pt modelId="{45F6D312-A686-491E-95E3-EFB9640CC472}" type="parTrans" cxnId="{C8C7266C-2A0C-476A-85B3-F12BE2521F4C}">
      <dgm:prSet/>
      <dgm:spPr/>
      <dgm:t>
        <a:bodyPr/>
        <a:lstStyle/>
        <a:p>
          <a:endParaRPr lang="en-US">
            <a:latin typeface="Arial Nova" panose="020B0504020202020204" pitchFamily="34" charset="0"/>
          </a:endParaRPr>
        </a:p>
      </dgm:t>
    </dgm:pt>
    <dgm:pt modelId="{AB2787E4-2A8B-428D-A4AE-2B14DCFFC4E7}" type="sibTrans" cxnId="{C8C7266C-2A0C-476A-85B3-F12BE2521F4C}">
      <dgm:prSet/>
      <dgm:spPr/>
      <dgm:t>
        <a:bodyPr/>
        <a:lstStyle/>
        <a:p>
          <a:endParaRPr lang="en-US">
            <a:latin typeface="Arial Nova" panose="020B0504020202020204" pitchFamily="34" charset="0"/>
          </a:endParaRPr>
        </a:p>
      </dgm:t>
    </dgm:pt>
    <dgm:pt modelId="{2AEE5C11-34AE-4EB7-8907-9BED418EA471}">
      <dgm:prSet custT="1"/>
      <dgm:spPr>
        <a:xfrm>
          <a:off x="5958278" y="1097851"/>
          <a:ext cx="1336402" cy="1592961"/>
        </a:xfrm>
        <a:prstGeom prst="rect">
          <a:avLst/>
        </a:prstGeom>
        <a:noFill/>
        <a:ln>
          <a:noFill/>
        </a:ln>
        <a:effectLst/>
      </dgm:spPr>
      <dgm:t>
        <a:bodyPr/>
        <a:lstStyle/>
        <a:p>
          <a:r>
            <a:rPr lang="en-US" sz="1200" b="1">
              <a:solidFill>
                <a:schemeClr val="accent5">
                  <a:lumMod val="50000"/>
                </a:schemeClr>
              </a:solidFill>
              <a:latin typeface="Arial Nova" panose="020B0504020202020204" pitchFamily="34" charset="0"/>
              <a:ea typeface="+mn-ea"/>
              <a:cs typeface="+mn-cs"/>
            </a:rPr>
            <a:t>Stage 2 Application sent to  reviewers </a:t>
          </a:r>
        </a:p>
      </dgm:t>
    </dgm:pt>
    <dgm:pt modelId="{2E14AD1F-C7EA-45AE-ADC0-0EE92A6516CB}" type="parTrans" cxnId="{DD687B5C-28C8-4088-99B8-D375C5FDAE4A}">
      <dgm:prSet/>
      <dgm:spPr/>
      <dgm:t>
        <a:bodyPr/>
        <a:lstStyle/>
        <a:p>
          <a:endParaRPr lang="en-US">
            <a:latin typeface="Arial Nova" panose="020B0504020202020204" pitchFamily="34" charset="0"/>
          </a:endParaRPr>
        </a:p>
      </dgm:t>
    </dgm:pt>
    <dgm:pt modelId="{F36FDDA0-6B91-47CB-8114-B6F076E55FC8}" type="sibTrans" cxnId="{DD687B5C-28C8-4088-99B8-D375C5FDAE4A}">
      <dgm:prSet/>
      <dgm:spPr/>
      <dgm:t>
        <a:bodyPr/>
        <a:lstStyle/>
        <a:p>
          <a:endParaRPr lang="en-US">
            <a:latin typeface="Arial Nova" panose="020B0504020202020204" pitchFamily="34" charset="0"/>
          </a:endParaRPr>
        </a:p>
      </dgm:t>
    </dgm:pt>
    <dgm:pt modelId="{4FC390AF-86B5-4F88-A6B1-92F0C221A402}">
      <dgm:prSet/>
      <dgm:spPr>
        <a:xfrm>
          <a:off x="4137610" y="538162"/>
          <a:ext cx="1336402" cy="559689"/>
        </a:xfrm>
        <a:prstGeom prst="rect">
          <a:avLst/>
        </a:prstGeom>
        <a:noFill/>
        <a:ln>
          <a:noFill/>
        </a:ln>
        <a:effectLst/>
      </dgm:spPr>
      <dgm:t>
        <a:bodyPr/>
        <a:lstStyle/>
        <a:p>
          <a:pPr>
            <a:defRPr b="1"/>
          </a:pPr>
          <a:endParaRPr lang="en-GB" b="1" dirty="0">
            <a:solidFill>
              <a:srgbClr val="00788A">
                <a:hueOff val="0"/>
                <a:satOff val="0"/>
                <a:lumOff val="0"/>
                <a:alphaOff val="0"/>
              </a:srgbClr>
            </a:solidFill>
            <a:latin typeface="Arial Nova" panose="020B0504020202020204" pitchFamily="34" charset="0"/>
            <a:ea typeface="+mn-ea"/>
            <a:cs typeface="+mn-cs"/>
          </a:endParaRPr>
        </a:p>
      </dgm:t>
    </dgm:pt>
    <dgm:pt modelId="{4284862D-1250-4729-BEEA-6BB63A92A8E1}" type="parTrans" cxnId="{C06A464A-873B-4DF6-8997-3C294CDE8C9A}">
      <dgm:prSet/>
      <dgm:spPr/>
      <dgm:t>
        <a:bodyPr/>
        <a:lstStyle/>
        <a:p>
          <a:endParaRPr lang="en-GB">
            <a:latin typeface="Arial Nova" panose="020B0504020202020204" pitchFamily="34" charset="0"/>
          </a:endParaRPr>
        </a:p>
      </dgm:t>
    </dgm:pt>
    <dgm:pt modelId="{BCEB650C-A58E-4F6C-8D30-A5897F2EAFD6}" type="sibTrans" cxnId="{C06A464A-873B-4DF6-8997-3C294CDE8C9A}">
      <dgm:prSet/>
      <dgm:spPr/>
      <dgm:t>
        <a:bodyPr/>
        <a:lstStyle/>
        <a:p>
          <a:endParaRPr lang="en-GB">
            <a:latin typeface="Arial Nova" panose="020B0504020202020204" pitchFamily="34" charset="0"/>
          </a:endParaRPr>
        </a:p>
      </dgm:t>
    </dgm:pt>
    <dgm:pt modelId="{8D6F9E70-03C0-462D-BDD6-5D2CE7338E14}">
      <dgm:prSet/>
      <dgm:spPr>
        <a:xfrm>
          <a:off x="1406609" y="4283774"/>
          <a:ext cx="1336402" cy="559689"/>
        </a:xfrm>
        <a:prstGeom prst="rect">
          <a:avLst/>
        </a:prstGeom>
        <a:noFill/>
        <a:ln>
          <a:noFill/>
        </a:ln>
        <a:effectLst/>
      </dgm:spPr>
      <dgm:t>
        <a:bodyPr/>
        <a:lstStyle/>
        <a:p>
          <a:pPr>
            <a:defRPr b="1"/>
          </a:pPr>
          <a:endParaRPr lang="en-GB" b="1">
            <a:solidFill>
              <a:srgbClr val="00788A">
                <a:hueOff val="0"/>
                <a:satOff val="0"/>
                <a:lumOff val="0"/>
                <a:alphaOff val="0"/>
              </a:srgbClr>
            </a:solidFill>
            <a:latin typeface="Arial Nova" panose="020B0504020202020204" pitchFamily="34" charset="0"/>
            <a:ea typeface="+mn-ea"/>
            <a:cs typeface="+mn-cs"/>
          </a:endParaRPr>
        </a:p>
      </dgm:t>
    </dgm:pt>
    <dgm:pt modelId="{1120EEBC-E0A8-4722-8CA7-877C1AA14E00}" type="parTrans" cxnId="{BE18D467-4400-4F14-B57D-E12B8A17CACC}">
      <dgm:prSet/>
      <dgm:spPr/>
      <dgm:t>
        <a:bodyPr/>
        <a:lstStyle/>
        <a:p>
          <a:endParaRPr lang="en-GB">
            <a:latin typeface="Arial Nova" panose="020B0504020202020204" pitchFamily="34" charset="0"/>
          </a:endParaRPr>
        </a:p>
      </dgm:t>
    </dgm:pt>
    <dgm:pt modelId="{C0B5A8C4-B73E-4DB4-82B7-F30595CA5BF6}" type="sibTrans" cxnId="{BE18D467-4400-4F14-B57D-E12B8A17CACC}">
      <dgm:prSet/>
      <dgm:spPr/>
      <dgm:t>
        <a:bodyPr/>
        <a:lstStyle/>
        <a:p>
          <a:endParaRPr lang="en-GB">
            <a:latin typeface="Arial Nova" panose="020B0504020202020204" pitchFamily="34" charset="0"/>
          </a:endParaRPr>
        </a:p>
      </dgm:t>
    </dgm:pt>
    <dgm:pt modelId="{428D06A6-BB0E-4636-B1F7-0210C93DF795}">
      <dgm:prSet custT="1"/>
      <dgm:spPr>
        <a:xfrm>
          <a:off x="6868612" y="4283774"/>
          <a:ext cx="1336402" cy="559689"/>
        </a:xfrm>
        <a:prstGeom prst="rect">
          <a:avLst/>
        </a:prstGeom>
        <a:noFill/>
        <a:ln>
          <a:noFill/>
        </a:ln>
        <a:effectLst/>
      </dgm:spPr>
      <dgm:t>
        <a:bodyPr/>
        <a:lstStyle/>
        <a:p>
          <a:pPr>
            <a:defRPr b="1"/>
          </a:pPr>
          <a:r>
            <a:rPr lang="en-GB" sz="1100" b="0">
              <a:solidFill>
                <a:schemeClr val="accent5">
                  <a:lumMod val="50000"/>
                </a:schemeClr>
              </a:solidFill>
              <a:latin typeface="Arial Nova" panose="020B0504020202020204" pitchFamily="34" charset="0"/>
              <a:ea typeface="+mn-ea"/>
              <a:cs typeface="+mn-cs"/>
            </a:rPr>
            <a:t>6 Oct 2026</a:t>
          </a:r>
          <a:endParaRPr lang="en-GB" sz="1100" b="0" dirty="0">
            <a:solidFill>
              <a:schemeClr val="accent5">
                <a:lumMod val="50000"/>
              </a:schemeClr>
            </a:solidFill>
            <a:latin typeface="Arial Nova" panose="020B0504020202020204" pitchFamily="34" charset="0"/>
            <a:ea typeface="+mn-ea"/>
            <a:cs typeface="+mn-cs"/>
          </a:endParaRPr>
        </a:p>
      </dgm:t>
    </dgm:pt>
    <dgm:pt modelId="{0CB40B39-5FEE-402B-91CB-94610C759C5E}" type="parTrans" cxnId="{29C88293-2B88-47AE-ABC5-03D523CE7A84}">
      <dgm:prSet/>
      <dgm:spPr/>
      <dgm:t>
        <a:bodyPr/>
        <a:lstStyle/>
        <a:p>
          <a:endParaRPr lang="en-GB">
            <a:latin typeface="Arial Nova" panose="020B0504020202020204" pitchFamily="34" charset="0"/>
          </a:endParaRPr>
        </a:p>
      </dgm:t>
    </dgm:pt>
    <dgm:pt modelId="{7530390C-4CF8-4E6A-B2CE-492DEA328347}" type="sibTrans" cxnId="{29C88293-2B88-47AE-ABC5-03D523CE7A84}">
      <dgm:prSet/>
      <dgm:spPr/>
      <dgm:t>
        <a:bodyPr/>
        <a:lstStyle/>
        <a:p>
          <a:endParaRPr lang="en-GB">
            <a:latin typeface="Arial Nova" panose="020B0504020202020204" pitchFamily="34" charset="0"/>
          </a:endParaRPr>
        </a:p>
      </dgm:t>
    </dgm:pt>
    <dgm:pt modelId="{6516A701-B24D-4893-94B9-3755DA0BC526}">
      <dgm:prSet custT="1"/>
      <dgm:spPr>
        <a:xfrm>
          <a:off x="2316943" y="538162"/>
          <a:ext cx="1336402" cy="559689"/>
        </a:xfrm>
        <a:prstGeom prst="rect">
          <a:avLst/>
        </a:prstGeom>
        <a:noFill/>
        <a:ln>
          <a:noFill/>
        </a:ln>
        <a:effectLst/>
      </dgm:spPr>
      <dgm:t>
        <a:bodyPr/>
        <a:lstStyle/>
        <a:p>
          <a:pPr>
            <a:defRPr b="1"/>
          </a:pPr>
          <a:r>
            <a:rPr lang="en-GB" sz="1100" b="0">
              <a:solidFill>
                <a:schemeClr val="accent5">
                  <a:lumMod val="50000"/>
                </a:schemeClr>
              </a:solidFill>
              <a:latin typeface="Arial Nova" panose="020B0504020202020204" pitchFamily="34" charset="0"/>
              <a:ea typeface="+mn-ea"/>
              <a:cs typeface="+mn-cs"/>
            </a:rPr>
            <a:t>15 July 2026</a:t>
          </a:r>
          <a:endParaRPr lang="en-GB" sz="1100" b="0" dirty="0">
            <a:solidFill>
              <a:schemeClr val="accent5">
                <a:lumMod val="50000"/>
              </a:schemeClr>
            </a:solidFill>
            <a:latin typeface="Arial Nova" panose="020B0504020202020204" pitchFamily="34" charset="0"/>
            <a:ea typeface="+mn-ea"/>
            <a:cs typeface="+mn-cs"/>
          </a:endParaRPr>
        </a:p>
      </dgm:t>
    </dgm:pt>
    <dgm:pt modelId="{DC79A8A7-132C-4EE7-86A0-831CF2D0B01D}" type="parTrans" cxnId="{ED4B6143-56D5-4758-A2A0-05EEBE50F50E}">
      <dgm:prSet/>
      <dgm:spPr/>
      <dgm:t>
        <a:bodyPr/>
        <a:lstStyle/>
        <a:p>
          <a:endParaRPr lang="en-GB">
            <a:latin typeface="Arial Nova" panose="020B0504020202020204" pitchFamily="34" charset="0"/>
          </a:endParaRPr>
        </a:p>
      </dgm:t>
    </dgm:pt>
    <dgm:pt modelId="{A737B398-6F0D-4381-B9A3-A85266AF2645}" type="sibTrans" cxnId="{ED4B6143-56D5-4758-A2A0-05EEBE50F50E}">
      <dgm:prSet/>
      <dgm:spPr/>
      <dgm:t>
        <a:bodyPr/>
        <a:lstStyle/>
        <a:p>
          <a:endParaRPr lang="en-GB">
            <a:latin typeface="Arial Nova" panose="020B0504020202020204" pitchFamily="34" charset="0"/>
          </a:endParaRPr>
        </a:p>
      </dgm:t>
    </dgm:pt>
    <dgm:pt modelId="{C120831C-E41B-42C3-B511-B7EAD77E95A0}">
      <dgm:prSet custT="1"/>
      <dgm:spPr>
        <a:xfrm>
          <a:off x="7778945" y="538162"/>
          <a:ext cx="1336402" cy="559689"/>
        </a:xfrm>
        <a:prstGeom prst="rect">
          <a:avLst/>
        </a:prstGeom>
        <a:noFill/>
        <a:ln>
          <a:noFill/>
        </a:ln>
        <a:effectLst/>
      </dgm:spPr>
      <dgm:t>
        <a:bodyPr/>
        <a:lstStyle/>
        <a:p>
          <a:pPr>
            <a:defRPr b="1"/>
          </a:pPr>
          <a:r>
            <a:rPr lang="en-GB" sz="1100" b="0">
              <a:solidFill>
                <a:schemeClr val="accent5">
                  <a:lumMod val="50000"/>
                </a:schemeClr>
              </a:solidFill>
              <a:latin typeface="Arial Nova" panose="020B0504020202020204" pitchFamily="34" charset="0"/>
              <a:ea typeface="+mn-ea"/>
              <a:cs typeface="+mn-cs"/>
            </a:rPr>
            <a:t>12 Oct 2026</a:t>
          </a:r>
        </a:p>
      </dgm:t>
    </dgm:pt>
    <dgm:pt modelId="{102F2068-00EE-437B-8089-75DFB459A166}" type="sibTrans" cxnId="{65346570-87EB-48E9-A678-C68A4B1BE634}">
      <dgm:prSet/>
      <dgm:spPr/>
      <dgm:t>
        <a:bodyPr/>
        <a:lstStyle/>
        <a:p>
          <a:endParaRPr lang="en-GB">
            <a:latin typeface="Arial Nova" panose="020B0504020202020204" pitchFamily="34" charset="0"/>
          </a:endParaRPr>
        </a:p>
      </dgm:t>
    </dgm:pt>
    <dgm:pt modelId="{EBAD510F-8369-48C8-9DAA-C1EFD3F09518}" type="parTrans" cxnId="{65346570-87EB-48E9-A678-C68A4B1BE634}">
      <dgm:prSet/>
      <dgm:spPr/>
      <dgm:t>
        <a:bodyPr/>
        <a:lstStyle/>
        <a:p>
          <a:endParaRPr lang="en-GB">
            <a:latin typeface="Arial Nova" panose="020B0504020202020204" pitchFamily="34" charset="0"/>
          </a:endParaRPr>
        </a:p>
      </dgm:t>
    </dgm:pt>
    <dgm:pt modelId="{181D1C33-BA38-4CA9-A2F9-218142697313}">
      <dgm:prSet custT="1"/>
      <dgm:spPr>
        <a:xfrm>
          <a:off x="8689279" y="4283774"/>
          <a:ext cx="1336402" cy="559689"/>
        </a:xfrm>
        <a:prstGeom prst="rect">
          <a:avLst/>
        </a:prstGeom>
        <a:noFill/>
        <a:ln>
          <a:noFill/>
        </a:ln>
        <a:effectLst/>
      </dgm:spPr>
      <dgm:t>
        <a:bodyPr/>
        <a:lstStyle/>
        <a:p>
          <a:pPr>
            <a:defRPr b="1"/>
          </a:pPr>
          <a:r>
            <a:rPr lang="en-GB" sz="1100" b="0">
              <a:solidFill>
                <a:schemeClr val="accent5">
                  <a:lumMod val="50000"/>
                </a:schemeClr>
              </a:solidFill>
              <a:latin typeface="Arial Nova" panose="020B0504020202020204" pitchFamily="34" charset="0"/>
              <a:ea typeface="+mn-ea"/>
              <a:cs typeface="+mn-cs"/>
            </a:rPr>
            <a:t>14 Oct 2026</a:t>
          </a:r>
        </a:p>
      </dgm:t>
    </dgm:pt>
    <dgm:pt modelId="{642CD371-44CE-4243-9294-8DB776E76AD7}" type="parTrans" cxnId="{F3A6D6CC-F2B8-49EC-B461-0A3B79F36310}">
      <dgm:prSet/>
      <dgm:spPr/>
      <dgm:t>
        <a:bodyPr/>
        <a:lstStyle/>
        <a:p>
          <a:endParaRPr lang="en-GB">
            <a:latin typeface="Arial Nova" panose="020B0504020202020204" pitchFamily="34" charset="0"/>
          </a:endParaRPr>
        </a:p>
      </dgm:t>
    </dgm:pt>
    <dgm:pt modelId="{EE6739EC-626E-4100-ADAC-47E1E7C313AE}" type="sibTrans" cxnId="{F3A6D6CC-F2B8-49EC-B461-0A3B79F36310}">
      <dgm:prSet/>
      <dgm:spPr/>
      <dgm:t>
        <a:bodyPr/>
        <a:lstStyle/>
        <a:p>
          <a:endParaRPr lang="en-GB">
            <a:latin typeface="Arial Nova" panose="020B0504020202020204" pitchFamily="34" charset="0"/>
          </a:endParaRPr>
        </a:p>
      </dgm:t>
    </dgm:pt>
    <dgm:pt modelId="{EB96DEB5-63F1-40A8-944E-8CAD828ABC99}">
      <dgm:prSet custT="1"/>
      <dgm:spPr>
        <a:xfrm>
          <a:off x="9599613" y="538162"/>
          <a:ext cx="1336402" cy="559689"/>
        </a:xfrm>
        <a:prstGeom prst="rect">
          <a:avLst/>
        </a:prstGeom>
        <a:noFill/>
        <a:ln>
          <a:noFill/>
        </a:ln>
        <a:effectLst/>
      </dgm:spPr>
      <dgm:t>
        <a:bodyPr/>
        <a:lstStyle/>
        <a:p>
          <a:pPr>
            <a:defRPr b="1"/>
          </a:pPr>
          <a:r>
            <a:rPr lang="en-GB" sz="1100" b="0">
              <a:solidFill>
                <a:schemeClr val="accent5">
                  <a:lumMod val="50000"/>
                </a:schemeClr>
              </a:solidFill>
              <a:latin typeface="Arial Nova" panose="020B0504020202020204" pitchFamily="34" charset="0"/>
              <a:ea typeface="+mn-ea"/>
              <a:cs typeface="+mn-cs"/>
            </a:rPr>
            <a:t>5 Nov 2026</a:t>
          </a:r>
        </a:p>
      </dgm:t>
    </dgm:pt>
    <dgm:pt modelId="{D46720CE-B5B4-40C7-AAA5-5CFE1370D591}" type="parTrans" cxnId="{3610C7F2-0936-4917-8CAA-30E918739569}">
      <dgm:prSet/>
      <dgm:spPr/>
      <dgm:t>
        <a:bodyPr/>
        <a:lstStyle/>
        <a:p>
          <a:endParaRPr lang="en-GB">
            <a:latin typeface="Arial Nova" panose="020B0504020202020204" pitchFamily="34" charset="0"/>
          </a:endParaRPr>
        </a:p>
      </dgm:t>
    </dgm:pt>
    <dgm:pt modelId="{D7329658-17E9-41C9-9002-F8C86756479E}" type="sibTrans" cxnId="{3610C7F2-0936-4917-8CAA-30E918739569}">
      <dgm:prSet/>
      <dgm:spPr/>
      <dgm:t>
        <a:bodyPr/>
        <a:lstStyle/>
        <a:p>
          <a:endParaRPr lang="en-GB">
            <a:latin typeface="Arial Nova" panose="020B0504020202020204" pitchFamily="34" charset="0"/>
          </a:endParaRPr>
        </a:p>
      </dgm:t>
    </dgm:pt>
    <dgm:pt modelId="{7A5D3400-AF5B-4297-8592-4C1EDB9D0973}" type="pres">
      <dgm:prSet presAssocID="{63085546-7C7C-4B3E-ABEB-2669F1A65FB2}" presName="root" presStyleCnt="0">
        <dgm:presLayoutVars>
          <dgm:chMax/>
          <dgm:chPref/>
          <dgm:animLvl val="lvl"/>
        </dgm:presLayoutVars>
      </dgm:prSet>
      <dgm:spPr/>
    </dgm:pt>
    <dgm:pt modelId="{BD204284-1F7C-4D58-BC79-8C2DEE7E9FAF}" type="pres">
      <dgm:prSet presAssocID="{63085546-7C7C-4B3E-ABEB-2669F1A65FB2}" presName="divider" presStyleLbl="fgAcc1" presStyleIdx="0" presStyleCnt="12" custSzY="428624"/>
      <dgm:spPr>
        <a:xfrm>
          <a:off x="0" y="2476501"/>
          <a:ext cx="10939605" cy="428624"/>
        </a:xfrm>
        <a:prstGeom prst="homePlate">
          <a:avLst/>
        </a:prstGeom>
        <a:gradFill rotWithShape="0">
          <a:gsLst>
            <a:gs pos="0">
              <a:srgbClr val="FFFFFF">
                <a:lumMod val="95000"/>
              </a:srgbClr>
            </a:gs>
            <a:gs pos="100000">
              <a:srgbClr val="FFFFFF">
                <a:lumMod val="85000"/>
              </a:srgbClr>
            </a:gs>
          </a:gsLst>
          <a:lin ang="1200000" scaled="0"/>
        </a:gradFill>
        <a:ln w="12700" cap="flat" cmpd="sng" algn="ctr">
          <a:noFill/>
          <a:prstDash val="solid"/>
          <a:miter lim="800000"/>
          <a:tailEnd type="arrow" w="sm" len="sm"/>
        </a:ln>
        <a:effectLst/>
      </dgm:spPr>
    </dgm:pt>
    <dgm:pt modelId="{46A6B157-7198-41C4-9D25-C4F8885F1B6F}" type="pres">
      <dgm:prSet presAssocID="{63085546-7C7C-4B3E-ABEB-2669F1A65FB2}" presName="nodes" presStyleCnt="0">
        <dgm:presLayoutVars>
          <dgm:chMax/>
          <dgm:chPref/>
          <dgm:animLvl val="lvl"/>
        </dgm:presLayoutVars>
      </dgm:prSet>
      <dgm:spPr/>
    </dgm:pt>
    <dgm:pt modelId="{578E6A06-6F61-48BD-9F1A-48E731D6E26D}" type="pres">
      <dgm:prSet presAssocID="{9DCEA5FC-4640-45AF-B712-7A4FD94AEF0D}" presName="composite" presStyleCnt="0"/>
      <dgm:spPr/>
    </dgm:pt>
    <dgm:pt modelId="{9F727168-E825-43C1-AF50-41E115F59C0C}" type="pres">
      <dgm:prSet presAssocID="{9DCEA5FC-4640-45AF-B712-7A4FD94AEF0D}" presName="ConnectorPoint" presStyleLbl="lnNode1" presStyleIdx="0" presStyleCnt="11"/>
      <dgm:spPr>
        <a:xfrm>
          <a:off x="239091" y="2640440"/>
          <a:ext cx="88683" cy="100744"/>
        </a:xfrm>
        <a:prstGeom prst="ellipse">
          <a:avLst/>
        </a:prstGeom>
        <a:solidFill>
          <a:srgbClr val="00788A"/>
        </a:solidFill>
        <a:ln w="6350" cap="flat" cmpd="sng" algn="ctr">
          <a:noFill/>
          <a:prstDash val="solid"/>
          <a:miter lim="800000"/>
        </a:ln>
        <a:effectLst/>
      </dgm:spPr>
    </dgm:pt>
    <dgm:pt modelId="{0C380CA5-521A-4949-A022-450DA9C217F5}" type="pres">
      <dgm:prSet presAssocID="{9DCEA5FC-4640-45AF-B712-7A4FD94AEF0D}" presName="DropPinPlaceHolder" presStyleCnt="0"/>
      <dgm:spPr/>
    </dgm:pt>
    <dgm:pt modelId="{19EF924A-339B-436A-9151-9C7B0B0377B9}" type="pres">
      <dgm:prSet presAssocID="{9DCEA5FC-4640-45AF-B712-7A4FD94AEF0D}" presName="DropPin" presStyleLbl="alignNode1" presStyleIdx="0" presStyleCnt="11"/>
      <dgm:spPr>
        <a:xfrm rot="8100000">
          <a:off x="75741" y="643815"/>
          <a:ext cx="348382" cy="348382"/>
        </a:xfrm>
        <a:prstGeom prst="teardrop">
          <a:avLst>
            <a:gd name="adj" fmla="val 115000"/>
          </a:avLst>
        </a:prstGeom>
        <a:solidFill>
          <a:srgbClr val="00788A">
            <a:hueOff val="0"/>
            <a:satOff val="0"/>
            <a:lumOff val="0"/>
            <a:alphaOff val="0"/>
          </a:srgbClr>
        </a:solidFill>
        <a:ln w="12700" cap="flat" cmpd="sng" algn="ctr">
          <a:noFill/>
          <a:prstDash val="solid"/>
          <a:miter lim="800000"/>
        </a:ln>
        <a:effectLst/>
      </dgm:spPr>
    </dgm:pt>
    <dgm:pt modelId="{846B4BA4-33F0-43CE-A60E-B95E195AD5A9}" type="pres">
      <dgm:prSet presAssocID="{9DCEA5FC-4640-45AF-B712-7A4FD94AEF0D}" presName="Ellipse" presStyleLbl="fgAcc1" presStyleIdx="1" presStyleCnt="12"/>
      <dgm:spPr>
        <a:xfrm>
          <a:off x="114443" y="682518"/>
          <a:ext cx="270977" cy="270977"/>
        </a:xfrm>
        <a:prstGeom prst="donut">
          <a:avLst/>
        </a:prstGeom>
        <a:solidFill>
          <a:srgbClr val="FFFFFF"/>
        </a:solidFill>
        <a:ln w="12700" cap="flat" cmpd="sng" algn="ctr">
          <a:noFill/>
          <a:prstDash val="solid"/>
          <a:miter lim="800000"/>
        </a:ln>
        <a:effectLst/>
      </dgm:spPr>
    </dgm:pt>
    <dgm:pt modelId="{A782CF5D-A585-4990-846A-5EDBD19A9BDB}" type="pres">
      <dgm:prSet presAssocID="{9DCEA5FC-4640-45AF-B712-7A4FD94AEF0D}" presName="L2TextContainer" presStyleLbl="revTx" presStyleIdx="0" presStyleCnt="22">
        <dgm:presLayoutVars>
          <dgm:bulletEnabled val="1"/>
        </dgm:presLayoutVars>
      </dgm:prSet>
      <dgm:spPr/>
    </dgm:pt>
    <dgm:pt modelId="{85C50C56-6DC8-4C47-8DBC-4FD6B1554AA4}" type="pres">
      <dgm:prSet presAssocID="{9DCEA5FC-4640-45AF-B712-7A4FD94AEF0D}" presName="L1TextContainer" presStyleLbl="revTx" presStyleIdx="1" presStyleCnt="22">
        <dgm:presLayoutVars>
          <dgm:chMax val="1"/>
          <dgm:chPref val="1"/>
          <dgm:bulletEnabled val="1"/>
        </dgm:presLayoutVars>
      </dgm:prSet>
      <dgm:spPr/>
    </dgm:pt>
    <dgm:pt modelId="{4F322B1B-F357-4BCD-BF34-8A0D705A1CE7}" type="pres">
      <dgm:prSet presAssocID="{9DCEA5FC-4640-45AF-B712-7A4FD94AEF0D}" presName="ConnectLine" presStyleLbl="sibTrans1D1" presStyleIdx="0" presStyleCnt="11"/>
      <dgm:spPr>
        <a:xfrm>
          <a:off x="249932" y="1097851"/>
          <a:ext cx="0" cy="1592961"/>
        </a:xfrm>
        <a:prstGeom prst="line">
          <a:avLst/>
        </a:prstGeom>
        <a:noFill/>
        <a:ln w="3175" cap="flat" cmpd="sng" algn="ctr">
          <a:solidFill>
            <a:srgbClr val="FFFFFF">
              <a:lumMod val="85000"/>
            </a:srgbClr>
          </a:solidFill>
          <a:prstDash val="solid"/>
          <a:miter lim="800000"/>
        </a:ln>
        <a:effectLst/>
      </dgm:spPr>
    </dgm:pt>
    <dgm:pt modelId="{9FF32B1E-94FD-475E-9959-8E0546070C5B}" type="pres">
      <dgm:prSet presAssocID="{9DCEA5FC-4640-45AF-B712-7A4FD94AEF0D}" presName="EmptyPlaceHolder" presStyleCnt="0"/>
      <dgm:spPr/>
    </dgm:pt>
    <dgm:pt modelId="{C9E000F5-B650-46EB-A3B0-FBA6593CE548}" type="pres">
      <dgm:prSet presAssocID="{0A99745B-BB5C-49B3-A782-8DB57641F6C9}" presName="spaceBetweenRectangles" presStyleCnt="0"/>
      <dgm:spPr/>
    </dgm:pt>
    <dgm:pt modelId="{F4FCC1F0-BE6A-487E-B560-051050B3E072}" type="pres">
      <dgm:prSet presAssocID="{8D6F9E70-03C0-462D-BDD6-5D2CE7338E14}" presName="composite" presStyleCnt="0"/>
      <dgm:spPr/>
    </dgm:pt>
    <dgm:pt modelId="{C956BD58-0C77-47B2-BA77-362033E72A51}" type="pres">
      <dgm:prSet presAssocID="{8D6F9E70-03C0-462D-BDD6-5D2CE7338E14}" presName="ConnectorPoint" presStyleLbl="lnNode1" presStyleIdx="1" presStyleCnt="11"/>
      <dgm:spPr>
        <a:xfrm>
          <a:off x="1149425" y="2640440"/>
          <a:ext cx="88683" cy="100744"/>
        </a:xfrm>
        <a:prstGeom prst="ellipse">
          <a:avLst/>
        </a:prstGeom>
        <a:solidFill>
          <a:srgbClr val="00788A">
            <a:hueOff val="0"/>
            <a:satOff val="0"/>
            <a:lumOff val="0"/>
            <a:alphaOff val="0"/>
          </a:srgbClr>
        </a:solidFill>
        <a:ln w="6350" cap="flat" cmpd="sng" algn="ctr">
          <a:solidFill>
            <a:srgbClr val="FFFFFF">
              <a:hueOff val="0"/>
              <a:satOff val="0"/>
              <a:lumOff val="0"/>
              <a:alphaOff val="0"/>
            </a:srgbClr>
          </a:solidFill>
          <a:prstDash val="solid"/>
          <a:miter lim="800000"/>
        </a:ln>
        <a:effectLst/>
      </dgm:spPr>
    </dgm:pt>
    <dgm:pt modelId="{600E2D5F-D3C7-44A1-905C-898BE886602F}" type="pres">
      <dgm:prSet presAssocID="{8D6F9E70-03C0-462D-BDD6-5D2CE7338E14}" presName="DropPinPlaceHolder" presStyleCnt="0"/>
      <dgm:spPr/>
    </dgm:pt>
    <dgm:pt modelId="{2E46AC78-0E20-463A-AB3C-AC89F480CC97}" type="pres">
      <dgm:prSet presAssocID="{8D6F9E70-03C0-462D-BDD6-5D2CE7338E14}" presName="DropPin" presStyleLbl="alignNode1" presStyleIdx="1" presStyleCnt="11"/>
      <dgm:spPr>
        <a:xfrm rot="18900000">
          <a:off x="986075" y="4389427"/>
          <a:ext cx="348382" cy="348382"/>
        </a:xfrm>
        <a:prstGeom prst="teardrop">
          <a:avLst>
            <a:gd name="adj" fmla="val 115000"/>
          </a:avLst>
        </a:prstGeom>
        <a:solidFill>
          <a:srgbClr val="00788A">
            <a:hueOff val="0"/>
            <a:satOff val="0"/>
            <a:lumOff val="0"/>
            <a:alphaOff val="0"/>
          </a:srgbClr>
        </a:solidFill>
        <a:ln w="12700" cap="flat" cmpd="sng" algn="ctr">
          <a:solidFill>
            <a:srgbClr val="00788A">
              <a:hueOff val="0"/>
              <a:satOff val="0"/>
              <a:lumOff val="0"/>
              <a:alphaOff val="0"/>
            </a:srgbClr>
          </a:solidFill>
          <a:prstDash val="solid"/>
          <a:miter lim="800000"/>
        </a:ln>
        <a:effectLst/>
      </dgm:spPr>
    </dgm:pt>
    <dgm:pt modelId="{484B93C1-20FF-4277-9C39-53D090434D66}" type="pres">
      <dgm:prSet presAssocID="{8D6F9E70-03C0-462D-BDD6-5D2CE7338E14}" presName="Ellipse" presStyleLbl="fgAcc1" presStyleIdx="2" presStyleCnt="12"/>
      <dgm:spPr>
        <a:xfrm>
          <a:off x="1024777" y="4428129"/>
          <a:ext cx="270977" cy="270977"/>
        </a:xfrm>
        <a:prstGeom prst="ellipse">
          <a:avLst/>
        </a:prstGeom>
        <a:solidFill>
          <a:srgbClr val="FFFFFF">
            <a:alpha val="90000"/>
            <a:hueOff val="0"/>
            <a:satOff val="0"/>
            <a:lumOff val="0"/>
            <a:alphaOff val="0"/>
          </a:srgbClr>
        </a:solidFill>
        <a:ln w="12700" cap="flat" cmpd="sng" algn="ctr">
          <a:noFill/>
          <a:prstDash val="solid"/>
          <a:miter lim="800000"/>
        </a:ln>
        <a:effectLst/>
      </dgm:spPr>
    </dgm:pt>
    <dgm:pt modelId="{1F4E0DA3-16AC-45EA-BADD-F471DD0187C6}" type="pres">
      <dgm:prSet presAssocID="{8D6F9E70-03C0-462D-BDD6-5D2CE7338E14}" presName="L2TextContainer" presStyleLbl="revTx" presStyleIdx="2" presStyleCnt="22">
        <dgm:presLayoutVars>
          <dgm:bulletEnabled val="1"/>
        </dgm:presLayoutVars>
      </dgm:prSet>
      <dgm:spPr>
        <a:xfrm>
          <a:off x="1406609" y="2690813"/>
          <a:ext cx="1336402" cy="1592961"/>
        </a:xfrm>
        <a:prstGeom prst="rect">
          <a:avLst/>
        </a:prstGeom>
        <a:noFill/>
        <a:ln>
          <a:noFill/>
        </a:ln>
        <a:effectLst/>
      </dgm:spPr>
    </dgm:pt>
    <dgm:pt modelId="{72A7E5C4-E72F-4378-9F90-4F7D4F43738A}" type="pres">
      <dgm:prSet presAssocID="{8D6F9E70-03C0-462D-BDD6-5D2CE7338E14}" presName="L1TextContainer" presStyleLbl="revTx" presStyleIdx="3" presStyleCnt="22">
        <dgm:presLayoutVars>
          <dgm:chMax val="1"/>
          <dgm:chPref val="1"/>
          <dgm:bulletEnabled val="1"/>
        </dgm:presLayoutVars>
      </dgm:prSet>
      <dgm:spPr/>
    </dgm:pt>
    <dgm:pt modelId="{1CB70B6F-B49C-42D3-9E8A-8D113BB01F5F}" type="pres">
      <dgm:prSet presAssocID="{8D6F9E70-03C0-462D-BDD6-5D2CE7338E14}" presName="ConnectLine" presStyleLbl="sibTrans1D1" presStyleIdx="1" presStyleCnt="11"/>
      <dgm:spPr>
        <a:xfrm>
          <a:off x="1160266" y="2690813"/>
          <a:ext cx="0" cy="1592961"/>
        </a:xfrm>
        <a:prstGeom prst="line">
          <a:avLst/>
        </a:prstGeom>
        <a:noFill/>
        <a:ln w="12700" cap="flat" cmpd="sng" algn="ctr">
          <a:solidFill>
            <a:srgbClr val="00788A">
              <a:hueOff val="0"/>
              <a:satOff val="0"/>
              <a:lumOff val="0"/>
              <a:alphaOff val="0"/>
            </a:srgbClr>
          </a:solidFill>
          <a:prstDash val="dash"/>
          <a:miter lim="800000"/>
        </a:ln>
        <a:effectLst/>
      </dgm:spPr>
    </dgm:pt>
    <dgm:pt modelId="{DF165D4B-3E57-4B07-9467-BCDBC58921E4}" type="pres">
      <dgm:prSet presAssocID="{8D6F9E70-03C0-462D-BDD6-5D2CE7338E14}" presName="EmptyPlaceHolder" presStyleCnt="0"/>
      <dgm:spPr/>
    </dgm:pt>
    <dgm:pt modelId="{41D3080B-246A-45E3-B413-E17CFE2DA92B}" type="pres">
      <dgm:prSet presAssocID="{C0B5A8C4-B73E-4DB4-82B7-F30595CA5BF6}" presName="spaceBetweenRectangles" presStyleCnt="0"/>
      <dgm:spPr/>
    </dgm:pt>
    <dgm:pt modelId="{EB6A1D35-54D3-4ADC-84D9-84B8F5D22A3D}" type="pres">
      <dgm:prSet presAssocID="{6516A701-B24D-4893-94B9-3755DA0BC526}" presName="composite" presStyleCnt="0"/>
      <dgm:spPr/>
    </dgm:pt>
    <dgm:pt modelId="{0F86DF7A-5256-4F29-BBD5-CB852C1584F8}" type="pres">
      <dgm:prSet presAssocID="{6516A701-B24D-4893-94B9-3755DA0BC526}" presName="ConnectorPoint" presStyleLbl="lnNode1" presStyleIdx="2" presStyleCnt="11"/>
      <dgm:spPr>
        <a:xfrm>
          <a:off x="2059759" y="2640440"/>
          <a:ext cx="88683" cy="100744"/>
        </a:xfrm>
        <a:prstGeom prst="ellipse">
          <a:avLst/>
        </a:prstGeom>
        <a:solidFill>
          <a:srgbClr val="00788A">
            <a:hueOff val="0"/>
            <a:satOff val="0"/>
            <a:lumOff val="0"/>
            <a:alphaOff val="0"/>
          </a:srgbClr>
        </a:solidFill>
        <a:ln w="6350" cap="flat" cmpd="sng" algn="ctr">
          <a:solidFill>
            <a:srgbClr val="FFFFFF">
              <a:hueOff val="0"/>
              <a:satOff val="0"/>
              <a:lumOff val="0"/>
              <a:alphaOff val="0"/>
            </a:srgbClr>
          </a:solidFill>
          <a:prstDash val="solid"/>
          <a:miter lim="800000"/>
        </a:ln>
        <a:effectLst/>
      </dgm:spPr>
    </dgm:pt>
    <dgm:pt modelId="{551BB0A1-FE90-4BCD-A336-7C571C03CEB0}" type="pres">
      <dgm:prSet presAssocID="{6516A701-B24D-4893-94B9-3755DA0BC526}" presName="DropPinPlaceHolder" presStyleCnt="0"/>
      <dgm:spPr/>
    </dgm:pt>
    <dgm:pt modelId="{6C220127-E46F-4FFF-A65A-1F7864B9F87E}" type="pres">
      <dgm:prSet presAssocID="{6516A701-B24D-4893-94B9-3755DA0BC526}" presName="DropPin" presStyleLbl="alignNode1" presStyleIdx="2" presStyleCnt="11"/>
      <dgm:spPr>
        <a:xfrm rot="8100000">
          <a:off x="1896408" y="643815"/>
          <a:ext cx="348382" cy="348382"/>
        </a:xfrm>
        <a:prstGeom prst="teardrop">
          <a:avLst>
            <a:gd name="adj" fmla="val 115000"/>
          </a:avLst>
        </a:prstGeom>
        <a:solidFill>
          <a:srgbClr val="00788A">
            <a:hueOff val="0"/>
            <a:satOff val="0"/>
            <a:lumOff val="0"/>
            <a:alphaOff val="0"/>
          </a:srgbClr>
        </a:solidFill>
        <a:ln w="12700" cap="flat" cmpd="sng" algn="ctr">
          <a:solidFill>
            <a:srgbClr val="00788A">
              <a:hueOff val="0"/>
              <a:satOff val="0"/>
              <a:lumOff val="0"/>
              <a:alphaOff val="0"/>
            </a:srgbClr>
          </a:solidFill>
          <a:prstDash val="solid"/>
          <a:miter lim="800000"/>
        </a:ln>
        <a:effectLst/>
      </dgm:spPr>
    </dgm:pt>
    <dgm:pt modelId="{CEF07B6A-3399-4D48-B863-DB6F7CA424B8}" type="pres">
      <dgm:prSet presAssocID="{6516A701-B24D-4893-94B9-3755DA0BC526}" presName="Ellipse" presStyleLbl="fgAcc1" presStyleIdx="3" presStyleCnt="12"/>
      <dgm:spPr>
        <a:xfrm>
          <a:off x="1935111" y="682518"/>
          <a:ext cx="270977" cy="270977"/>
        </a:xfrm>
        <a:prstGeom prst="ellipse">
          <a:avLst/>
        </a:prstGeom>
        <a:solidFill>
          <a:srgbClr val="FFFFFF">
            <a:alpha val="90000"/>
            <a:hueOff val="0"/>
            <a:satOff val="0"/>
            <a:lumOff val="0"/>
            <a:alphaOff val="0"/>
          </a:srgbClr>
        </a:solidFill>
        <a:ln w="12700" cap="flat" cmpd="sng" algn="ctr">
          <a:noFill/>
          <a:prstDash val="solid"/>
          <a:miter lim="800000"/>
        </a:ln>
        <a:effectLst/>
      </dgm:spPr>
    </dgm:pt>
    <dgm:pt modelId="{3A3CEE5A-428D-45F5-8B1C-BCD856A6AC9E}" type="pres">
      <dgm:prSet presAssocID="{6516A701-B24D-4893-94B9-3755DA0BC526}" presName="L2TextContainer" presStyleLbl="revTx" presStyleIdx="4" presStyleCnt="22">
        <dgm:presLayoutVars>
          <dgm:bulletEnabled val="1"/>
        </dgm:presLayoutVars>
      </dgm:prSet>
      <dgm:spPr>
        <a:xfrm>
          <a:off x="2316943" y="1097851"/>
          <a:ext cx="1336402" cy="1592961"/>
        </a:xfrm>
        <a:prstGeom prst="rect">
          <a:avLst/>
        </a:prstGeom>
        <a:noFill/>
        <a:ln>
          <a:noFill/>
        </a:ln>
        <a:effectLst/>
      </dgm:spPr>
    </dgm:pt>
    <dgm:pt modelId="{22FAA8B7-7E8E-4B41-BDA9-AA1C67C14E70}" type="pres">
      <dgm:prSet presAssocID="{6516A701-B24D-4893-94B9-3755DA0BC526}" presName="L1TextContainer" presStyleLbl="revTx" presStyleIdx="5" presStyleCnt="22">
        <dgm:presLayoutVars>
          <dgm:chMax val="1"/>
          <dgm:chPref val="1"/>
          <dgm:bulletEnabled val="1"/>
        </dgm:presLayoutVars>
      </dgm:prSet>
      <dgm:spPr/>
    </dgm:pt>
    <dgm:pt modelId="{9D454786-1AD8-4A1C-98F2-C8B347776690}" type="pres">
      <dgm:prSet presAssocID="{6516A701-B24D-4893-94B9-3755DA0BC526}" presName="ConnectLine" presStyleLbl="sibTrans1D1" presStyleIdx="2" presStyleCnt="11"/>
      <dgm:spPr>
        <a:xfrm>
          <a:off x="2070599" y="1097851"/>
          <a:ext cx="0" cy="1592961"/>
        </a:xfrm>
        <a:prstGeom prst="line">
          <a:avLst/>
        </a:prstGeom>
        <a:noFill/>
        <a:ln w="12700" cap="flat" cmpd="sng" algn="ctr">
          <a:solidFill>
            <a:srgbClr val="00788A">
              <a:hueOff val="0"/>
              <a:satOff val="0"/>
              <a:lumOff val="0"/>
              <a:alphaOff val="0"/>
            </a:srgbClr>
          </a:solidFill>
          <a:prstDash val="dash"/>
          <a:miter lim="800000"/>
        </a:ln>
        <a:effectLst/>
      </dgm:spPr>
    </dgm:pt>
    <dgm:pt modelId="{0593DFA7-C206-4EAE-835B-4C3C5347DBF5}" type="pres">
      <dgm:prSet presAssocID="{6516A701-B24D-4893-94B9-3755DA0BC526}" presName="EmptyPlaceHolder" presStyleCnt="0"/>
      <dgm:spPr/>
    </dgm:pt>
    <dgm:pt modelId="{CD6A940A-9921-4430-8668-6476624A12E4}" type="pres">
      <dgm:prSet presAssocID="{A737B398-6F0D-4381-B9A3-A85266AF2645}" presName="spaceBetweenRectangles" presStyleCnt="0"/>
      <dgm:spPr/>
    </dgm:pt>
    <dgm:pt modelId="{64373A7D-C7A5-4C0C-9781-58743159539A}" type="pres">
      <dgm:prSet presAssocID="{096A9AF0-0DAE-4EB3-B448-4501DA034F4A}" presName="composite" presStyleCnt="0"/>
      <dgm:spPr/>
    </dgm:pt>
    <dgm:pt modelId="{B57996C3-16BE-4CEB-B9E2-6FFC42938F41}" type="pres">
      <dgm:prSet presAssocID="{096A9AF0-0DAE-4EB3-B448-4501DA034F4A}" presName="ConnectorPoint" presStyleLbl="lnNode1" presStyleIdx="3" presStyleCnt="11"/>
      <dgm:spPr>
        <a:xfrm>
          <a:off x="2970092" y="2640440"/>
          <a:ext cx="88683" cy="100744"/>
        </a:xfrm>
        <a:prstGeom prst="ellipse">
          <a:avLst/>
        </a:prstGeom>
        <a:solidFill>
          <a:srgbClr val="00788A">
            <a:hueOff val="0"/>
            <a:satOff val="0"/>
            <a:lumOff val="0"/>
            <a:alphaOff val="0"/>
          </a:srgbClr>
        </a:solidFill>
        <a:ln w="6350" cap="flat" cmpd="sng" algn="ctr">
          <a:noFill/>
          <a:prstDash val="solid"/>
          <a:miter lim="800000"/>
        </a:ln>
        <a:effectLst/>
      </dgm:spPr>
    </dgm:pt>
    <dgm:pt modelId="{BC71368F-DA7E-405D-93AC-3A6767BF9FC6}" type="pres">
      <dgm:prSet presAssocID="{096A9AF0-0DAE-4EB3-B448-4501DA034F4A}" presName="DropPinPlaceHolder" presStyleCnt="0"/>
      <dgm:spPr/>
    </dgm:pt>
    <dgm:pt modelId="{5B4632EA-1574-417A-A3FA-D711159FBAD1}" type="pres">
      <dgm:prSet presAssocID="{096A9AF0-0DAE-4EB3-B448-4501DA034F4A}" presName="DropPin" presStyleLbl="alignNode1" presStyleIdx="3" presStyleCnt="11"/>
      <dgm:spPr>
        <a:xfrm rot="18900000">
          <a:off x="2806742" y="4389427"/>
          <a:ext cx="348382" cy="348382"/>
        </a:xfrm>
        <a:prstGeom prst="teardrop">
          <a:avLst>
            <a:gd name="adj" fmla="val 115000"/>
          </a:avLst>
        </a:prstGeom>
        <a:solidFill>
          <a:srgbClr val="00788A">
            <a:hueOff val="0"/>
            <a:satOff val="0"/>
            <a:lumOff val="0"/>
            <a:alphaOff val="0"/>
          </a:srgbClr>
        </a:solidFill>
        <a:ln w="12700" cap="flat" cmpd="sng" algn="ctr">
          <a:noFill/>
          <a:prstDash val="solid"/>
          <a:miter lim="800000"/>
        </a:ln>
        <a:effectLst/>
      </dgm:spPr>
    </dgm:pt>
    <dgm:pt modelId="{032E0966-F86B-4BBD-BE80-8FAB861AF0E8}" type="pres">
      <dgm:prSet presAssocID="{096A9AF0-0DAE-4EB3-B448-4501DA034F4A}" presName="Ellipse" presStyleLbl="fgAcc1" presStyleIdx="4" presStyleCnt="12"/>
      <dgm:spPr>
        <a:xfrm>
          <a:off x="2845444" y="4428129"/>
          <a:ext cx="270977" cy="270977"/>
        </a:xfrm>
        <a:prstGeom prst="donut">
          <a:avLst/>
        </a:prstGeom>
        <a:solidFill>
          <a:srgbClr val="FFFFFF">
            <a:hueOff val="0"/>
            <a:satOff val="0"/>
            <a:lumOff val="0"/>
          </a:srgbClr>
        </a:solidFill>
        <a:ln w="12700" cap="flat" cmpd="sng" algn="ctr">
          <a:noFill/>
          <a:prstDash val="solid"/>
          <a:miter lim="800000"/>
        </a:ln>
        <a:effectLst/>
      </dgm:spPr>
    </dgm:pt>
    <dgm:pt modelId="{B608C5A1-CE9E-4410-9F2F-F714CC6AB069}" type="pres">
      <dgm:prSet presAssocID="{096A9AF0-0DAE-4EB3-B448-4501DA034F4A}" presName="L2TextContainer" presStyleLbl="revTx" presStyleIdx="6" presStyleCnt="22">
        <dgm:presLayoutVars>
          <dgm:bulletEnabled val="1"/>
        </dgm:presLayoutVars>
      </dgm:prSet>
      <dgm:spPr/>
    </dgm:pt>
    <dgm:pt modelId="{C1E34084-406C-48D5-88FE-7226282DBC49}" type="pres">
      <dgm:prSet presAssocID="{096A9AF0-0DAE-4EB3-B448-4501DA034F4A}" presName="L1TextContainer" presStyleLbl="revTx" presStyleIdx="7" presStyleCnt="22">
        <dgm:presLayoutVars>
          <dgm:chMax val="1"/>
          <dgm:chPref val="1"/>
          <dgm:bulletEnabled val="1"/>
        </dgm:presLayoutVars>
      </dgm:prSet>
      <dgm:spPr/>
    </dgm:pt>
    <dgm:pt modelId="{33168228-1414-4AAF-B7E5-C08A80BBB2F1}" type="pres">
      <dgm:prSet presAssocID="{096A9AF0-0DAE-4EB3-B448-4501DA034F4A}" presName="ConnectLine" presStyleLbl="sibTrans1D1" presStyleIdx="3" presStyleCnt="11"/>
      <dgm:spPr>
        <a:xfrm>
          <a:off x="2980933" y="2690813"/>
          <a:ext cx="0" cy="1592961"/>
        </a:xfrm>
        <a:prstGeom prst="line">
          <a:avLst/>
        </a:prstGeom>
        <a:noFill/>
        <a:ln w="3175" cap="flat" cmpd="sng" algn="ctr">
          <a:solidFill>
            <a:prstClr val="white">
              <a:lumMod val="85000"/>
            </a:prstClr>
          </a:solidFill>
          <a:prstDash val="solid"/>
          <a:miter lim="800000"/>
        </a:ln>
        <a:effectLst/>
      </dgm:spPr>
    </dgm:pt>
    <dgm:pt modelId="{C791BCDD-76D3-4E0E-98B9-0C4903CF0E94}" type="pres">
      <dgm:prSet presAssocID="{096A9AF0-0DAE-4EB3-B448-4501DA034F4A}" presName="EmptyPlaceHolder" presStyleCnt="0"/>
      <dgm:spPr/>
    </dgm:pt>
    <dgm:pt modelId="{3B1DA912-FDB7-4F73-8823-B30C56F7DE86}" type="pres">
      <dgm:prSet presAssocID="{6B0D7DA9-E6ED-4137-9716-F48BF62327A8}" presName="spaceBetweenRectangles" presStyleCnt="0"/>
      <dgm:spPr/>
    </dgm:pt>
    <dgm:pt modelId="{DE42B66E-7ED5-4452-A042-93779E216D5C}" type="pres">
      <dgm:prSet presAssocID="{4FC390AF-86B5-4F88-A6B1-92F0C221A402}" presName="composite" presStyleCnt="0"/>
      <dgm:spPr/>
    </dgm:pt>
    <dgm:pt modelId="{7CC01562-8E5D-4D1F-AF58-F803DFA810C6}" type="pres">
      <dgm:prSet presAssocID="{4FC390AF-86B5-4F88-A6B1-92F0C221A402}" presName="ConnectorPoint" presStyleLbl="lnNode1" presStyleIdx="4" presStyleCnt="11"/>
      <dgm:spPr>
        <a:xfrm>
          <a:off x="3880426" y="2640440"/>
          <a:ext cx="88683" cy="100744"/>
        </a:xfrm>
        <a:prstGeom prst="ellipse">
          <a:avLst/>
        </a:prstGeom>
        <a:solidFill>
          <a:srgbClr val="00788A">
            <a:hueOff val="0"/>
            <a:satOff val="0"/>
            <a:lumOff val="0"/>
            <a:alphaOff val="0"/>
          </a:srgbClr>
        </a:solidFill>
        <a:ln w="6350" cap="flat" cmpd="sng" algn="ctr">
          <a:solidFill>
            <a:srgbClr val="FFFFFF">
              <a:hueOff val="0"/>
              <a:satOff val="0"/>
              <a:lumOff val="0"/>
              <a:alphaOff val="0"/>
            </a:srgbClr>
          </a:solidFill>
          <a:prstDash val="solid"/>
          <a:miter lim="800000"/>
        </a:ln>
        <a:effectLst/>
      </dgm:spPr>
    </dgm:pt>
    <dgm:pt modelId="{A8526A02-5CE5-44A3-9AA5-B55E8CF652A2}" type="pres">
      <dgm:prSet presAssocID="{4FC390AF-86B5-4F88-A6B1-92F0C221A402}" presName="DropPinPlaceHolder" presStyleCnt="0"/>
      <dgm:spPr/>
    </dgm:pt>
    <dgm:pt modelId="{0BF07BBA-A494-4147-9BBB-684E628F1D4B}" type="pres">
      <dgm:prSet presAssocID="{4FC390AF-86B5-4F88-A6B1-92F0C221A402}" presName="DropPin" presStyleLbl="alignNode1" presStyleIdx="4" presStyleCnt="11"/>
      <dgm:spPr>
        <a:xfrm rot="8100000">
          <a:off x="3717076" y="643815"/>
          <a:ext cx="348382" cy="348382"/>
        </a:xfrm>
        <a:prstGeom prst="teardrop">
          <a:avLst>
            <a:gd name="adj" fmla="val 115000"/>
          </a:avLst>
        </a:prstGeom>
        <a:solidFill>
          <a:srgbClr val="00788A">
            <a:hueOff val="0"/>
            <a:satOff val="0"/>
            <a:lumOff val="0"/>
            <a:alphaOff val="0"/>
          </a:srgbClr>
        </a:solidFill>
        <a:ln w="12700" cap="flat" cmpd="sng" algn="ctr">
          <a:solidFill>
            <a:srgbClr val="00788A">
              <a:hueOff val="0"/>
              <a:satOff val="0"/>
              <a:lumOff val="0"/>
              <a:alphaOff val="0"/>
            </a:srgbClr>
          </a:solidFill>
          <a:prstDash val="solid"/>
          <a:miter lim="800000"/>
        </a:ln>
        <a:effectLst/>
      </dgm:spPr>
    </dgm:pt>
    <dgm:pt modelId="{E0A81388-7E8C-4184-B9C2-23D7FAF2F586}" type="pres">
      <dgm:prSet presAssocID="{4FC390AF-86B5-4F88-A6B1-92F0C221A402}" presName="Ellipse" presStyleLbl="fgAcc1" presStyleIdx="5" presStyleCnt="12"/>
      <dgm:spPr>
        <a:xfrm>
          <a:off x="3755778" y="682518"/>
          <a:ext cx="270977" cy="270977"/>
        </a:xfrm>
        <a:prstGeom prst="ellipse">
          <a:avLst/>
        </a:prstGeom>
        <a:solidFill>
          <a:srgbClr val="FFFFFF">
            <a:alpha val="90000"/>
            <a:hueOff val="0"/>
            <a:satOff val="0"/>
            <a:lumOff val="0"/>
            <a:alphaOff val="0"/>
          </a:srgbClr>
        </a:solidFill>
        <a:ln w="12700" cap="flat" cmpd="sng" algn="ctr">
          <a:noFill/>
          <a:prstDash val="solid"/>
          <a:miter lim="800000"/>
        </a:ln>
        <a:effectLst/>
      </dgm:spPr>
    </dgm:pt>
    <dgm:pt modelId="{CBE53EC1-169E-4F19-A40D-B9444F7B5D69}" type="pres">
      <dgm:prSet presAssocID="{4FC390AF-86B5-4F88-A6B1-92F0C221A402}" presName="L2TextContainer" presStyleLbl="revTx" presStyleIdx="8" presStyleCnt="22">
        <dgm:presLayoutVars>
          <dgm:bulletEnabled val="1"/>
        </dgm:presLayoutVars>
      </dgm:prSet>
      <dgm:spPr>
        <a:xfrm>
          <a:off x="4137610" y="1097851"/>
          <a:ext cx="1336402" cy="1592961"/>
        </a:xfrm>
        <a:prstGeom prst="rect">
          <a:avLst/>
        </a:prstGeom>
        <a:noFill/>
        <a:ln>
          <a:noFill/>
        </a:ln>
        <a:effectLst/>
      </dgm:spPr>
    </dgm:pt>
    <dgm:pt modelId="{8A6AAC66-0A8F-497C-9159-461C5BF0ED4A}" type="pres">
      <dgm:prSet presAssocID="{4FC390AF-86B5-4F88-A6B1-92F0C221A402}" presName="L1TextContainer" presStyleLbl="revTx" presStyleIdx="9" presStyleCnt="22">
        <dgm:presLayoutVars>
          <dgm:chMax val="1"/>
          <dgm:chPref val="1"/>
          <dgm:bulletEnabled val="1"/>
        </dgm:presLayoutVars>
      </dgm:prSet>
      <dgm:spPr/>
    </dgm:pt>
    <dgm:pt modelId="{13795F7C-284F-4E33-AE83-3B129A2AC6AD}" type="pres">
      <dgm:prSet presAssocID="{4FC390AF-86B5-4F88-A6B1-92F0C221A402}" presName="ConnectLine" presStyleLbl="sibTrans1D1" presStyleIdx="4" presStyleCnt="11"/>
      <dgm:spPr>
        <a:xfrm>
          <a:off x="3891267" y="1097851"/>
          <a:ext cx="0" cy="1592961"/>
        </a:xfrm>
        <a:prstGeom prst="line">
          <a:avLst/>
        </a:prstGeom>
        <a:noFill/>
        <a:ln w="12700" cap="flat" cmpd="sng" algn="ctr">
          <a:solidFill>
            <a:srgbClr val="00788A">
              <a:hueOff val="0"/>
              <a:satOff val="0"/>
              <a:lumOff val="0"/>
              <a:alphaOff val="0"/>
            </a:srgbClr>
          </a:solidFill>
          <a:prstDash val="dash"/>
          <a:miter lim="800000"/>
        </a:ln>
        <a:effectLst/>
      </dgm:spPr>
    </dgm:pt>
    <dgm:pt modelId="{D3C316DE-6BE5-436F-B95A-AF5F5A382A85}" type="pres">
      <dgm:prSet presAssocID="{4FC390AF-86B5-4F88-A6B1-92F0C221A402}" presName="EmptyPlaceHolder" presStyleCnt="0"/>
      <dgm:spPr/>
    </dgm:pt>
    <dgm:pt modelId="{4B1DC20A-2429-4099-969B-F4652450B9EB}" type="pres">
      <dgm:prSet presAssocID="{BCEB650C-A58E-4F6C-8D30-A5897F2EAFD6}" presName="spaceBetweenRectangles" presStyleCnt="0"/>
      <dgm:spPr/>
    </dgm:pt>
    <dgm:pt modelId="{B744CD57-FD23-4E62-9589-4CAC57B034E9}" type="pres">
      <dgm:prSet presAssocID="{CA6B1BA0-B2FC-48AD-8EDA-F4AAA4AF2782}" presName="composite" presStyleCnt="0"/>
      <dgm:spPr/>
    </dgm:pt>
    <dgm:pt modelId="{D891B168-1DA5-4124-931F-A51FCB8EFC11}" type="pres">
      <dgm:prSet presAssocID="{CA6B1BA0-B2FC-48AD-8EDA-F4AAA4AF2782}" presName="ConnectorPoint" presStyleLbl="lnNode1" presStyleIdx="5" presStyleCnt="11"/>
      <dgm:spPr>
        <a:xfrm>
          <a:off x="4790760" y="2640440"/>
          <a:ext cx="88683" cy="100744"/>
        </a:xfrm>
        <a:prstGeom prst="ellipse">
          <a:avLst/>
        </a:prstGeom>
        <a:solidFill>
          <a:srgbClr val="00788A">
            <a:hueOff val="0"/>
            <a:satOff val="0"/>
            <a:lumOff val="0"/>
            <a:alphaOff val="0"/>
          </a:srgbClr>
        </a:solidFill>
        <a:ln w="6350" cap="flat" cmpd="sng" algn="ctr">
          <a:noFill/>
          <a:prstDash val="solid"/>
          <a:miter lim="800000"/>
        </a:ln>
        <a:effectLst/>
      </dgm:spPr>
    </dgm:pt>
    <dgm:pt modelId="{42206762-CD73-4F82-B16A-D168E2503215}" type="pres">
      <dgm:prSet presAssocID="{CA6B1BA0-B2FC-48AD-8EDA-F4AAA4AF2782}" presName="DropPinPlaceHolder" presStyleCnt="0"/>
      <dgm:spPr/>
    </dgm:pt>
    <dgm:pt modelId="{C0DBECBF-E3AA-450B-95D4-8349AA21B4F8}" type="pres">
      <dgm:prSet presAssocID="{CA6B1BA0-B2FC-48AD-8EDA-F4AAA4AF2782}" presName="DropPin" presStyleLbl="alignNode1" presStyleIdx="5" presStyleCnt="11"/>
      <dgm:spPr>
        <a:xfrm rot="18900000">
          <a:off x="4627410" y="4389427"/>
          <a:ext cx="348382" cy="348382"/>
        </a:xfrm>
        <a:prstGeom prst="teardrop">
          <a:avLst>
            <a:gd name="adj" fmla="val 115000"/>
          </a:avLst>
        </a:prstGeom>
        <a:solidFill>
          <a:srgbClr val="00788A">
            <a:hueOff val="0"/>
            <a:satOff val="0"/>
            <a:lumOff val="0"/>
            <a:alphaOff val="0"/>
          </a:srgbClr>
        </a:solidFill>
        <a:ln w="12700" cap="flat" cmpd="sng" algn="ctr">
          <a:noFill/>
          <a:prstDash val="solid"/>
          <a:miter lim="800000"/>
        </a:ln>
        <a:effectLst/>
      </dgm:spPr>
    </dgm:pt>
    <dgm:pt modelId="{6EDDD44C-F5E4-49AD-B1D9-346B8B8AEE8F}" type="pres">
      <dgm:prSet presAssocID="{CA6B1BA0-B2FC-48AD-8EDA-F4AAA4AF2782}" presName="Ellipse" presStyleLbl="fgAcc1" presStyleIdx="6" presStyleCnt="12"/>
      <dgm:spPr>
        <a:xfrm>
          <a:off x="4666112" y="4428129"/>
          <a:ext cx="270977" cy="270977"/>
        </a:xfrm>
        <a:prstGeom prst="donut">
          <a:avLst/>
        </a:prstGeom>
        <a:solidFill>
          <a:srgbClr val="FFFFFF">
            <a:hueOff val="0"/>
            <a:satOff val="0"/>
            <a:lumOff val="0"/>
          </a:srgbClr>
        </a:solidFill>
        <a:ln w="12700" cap="flat" cmpd="sng" algn="ctr">
          <a:noFill/>
          <a:prstDash val="solid"/>
          <a:miter lim="800000"/>
        </a:ln>
        <a:effectLst/>
      </dgm:spPr>
    </dgm:pt>
    <dgm:pt modelId="{FE564261-183D-47F9-8E7E-BCFC5023A815}" type="pres">
      <dgm:prSet presAssocID="{CA6B1BA0-B2FC-48AD-8EDA-F4AAA4AF2782}" presName="L2TextContainer" presStyleLbl="revTx" presStyleIdx="10" presStyleCnt="22">
        <dgm:presLayoutVars>
          <dgm:bulletEnabled val="1"/>
        </dgm:presLayoutVars>
      </dgm:prSet>
      <dgm:spPr>
        <a:xfrm>
          <a:off x="5027537" y="2769488"/>
          <a:ext cx="1336402" cy="1592961"/>
        </a:xfrm>
      </dgm:spPr>
    </dgm:pt>
    <dgm:pt modelId="{3DA36ABE-9810-4ED4-9A55-2905E7588D06}" type="pres">
      <dgm:prSet presAssocID="{CA6B1BA0-B2FC-48AD-8EDA-F4AAA4AF2782}" presName="L1TextContainer" presStyleLbl="revTx" presStyleIdx="11" presStyleCnt="22" custLinFactNeighborX="-1527" custLinFactNeighborY="14057">
        <dgm:presLayoutVars>
          <dgm:chMax val="1"/>
          <dgm:chPref val="1"/>
          <dgm:bulletEnabled val="1"/>
        </dgm:presLayoutVars>
      </dgm:prSet>
      <dgm:spPr/>
    </dgm:pt>
    <dgm:pt modelId="{4B9F5909-A57C-4893-9C8A-D5960FE9BE37}" type="pres">
      <dgm:prSet presAssocID="{CA6B1BA0-B2FC-48AD-8EDA-F4AAA4AF2782}" presName="ConnectLine" presStyleLbl="sibTrans1D1" presStyleIdx="5" presStyleCnt="11"/>
      <dgm:spPr>
        <a:xfrm>
          <a:off x="4801601" y="2690813"/>
          <a:ext cx="0" cy="1592961"/>
        </a:xfrm>
        <a:prstGeom prst="line">
          <a:avLst/>
        </a:prstGeom>
        <a:noFill/>
        <a:ln w="3175" cap="flat" cmpd="sng" algn="ctr">
          <a:solidFill>
            <a:prstClr val="white">
              <a:lumMod val="85000"/>
            </a:prstClr>
          </a:solidFill>
          <a:prstDash val="solid"/>
          <a:miter lim="800000"/>
        </a:ln>
        <a:effectLst/>
      </dgm:spPr>
    </dgm:pt>
    <dgm:pt modelId="{DEDCEF89-DB8F-4197-B2D2-2D39426E0B96}" type="pres">
      <dgm:prSet presAssocID="{CA6B1BA0-B2FC-48AD-8EDA-F4AAA4AF2782}" presName="EmptyPlaceHolder" presStyleCnt="0"/>
      <dgm:spPr/>
    </dgm:pt>
    <dgm:pt modelId="{4A96FD2F-C127-41DC-AA54-1EEBED6BA483}" type="pres">
      <dgm:prSet presAssocID="{39FB540D-D808-4040-9A37-0AC474C0212F}" presName="spaceBetweenRectangles" presStyleCnt="0"/>
      <dgm:spPr/>
    </dgm:pt>
    <dgm:pt modelId="{A1AE2BC4-A99C-4DD3-A84D-EB3461D18287}" type="pres">
      <dgm:prSet presAssocID="{212ADAAB-D5CB-4BBC-8DAF-7340FD334994}" presName="composite" presStyleCnt="0"/>
      <dgm:spPr/>
    </dgm:pt>
    <dgm:pt modelId="{278CF1E0-B1C4-4B10-A5EC-FD7EF0557E2D}" type="pres">
      <dgm:prSet presAssocID="{212ADAAB-D5CB-4BBC-8DAF-7340FD334994}" presName="ConnectorPoint" presStyleLbl="lnNode1" presStyleIdx="6" presStyleCnt="11"/>
      <dgm:spPr>
        <a:xfrm>
          <a:off x="5701094" y="2640440"/>
          <a:ext cx="88683" cy="100744"/>
        </a:xfrm>
        <a:prstGeom prst="ellipse">
          <a:avLst/>
        </a:prstGeom>
        <a:solidFill>
          <a:srgbClr val="00788A">
            <a:hueOff val="0"/>
            <a:satOff val="0"/>
            <a:lumOff val="0"/>
            <a:alphaOff val="0"/>
          </a:srgbClr>
        </a:solidFill>
        <a:ln w="6350" cap="flat" cmpd="sng" algn="ctr">
          <a:noFill/>
          <a:prstDash val="solid"/>
          <a:miter lim="800000"/>
        </a:ln>
        <a:effectLst/>
      </dgm:spPr>
    </dgm:pt>
    <dgm:pt modelId="{27B65FB4-BE6A-41E6-BBE9-8DC9F7B73486}" type="pres">
      <dgm:prSet presAssocID="{212ADAAB-D5CB-4BBC-8DAF-7340FD334994}" presName="DropPinPlaceHolder" presStyleCnt="0"/>
      <dgm:spPr/>
    </dgm:pt>
    <dgm:pt modelId="{488CC4C6-DFBC-460C-A9ED-BEDA8CC682D4}" type="pres">
      <dgm:prSet presAssocID="{212ADAAB-D5CB-4BBC-8DAF-7340FD334994}" presName="DropPin" presStyleLbl="alignNode1" presStyleIdx="6" presStyleCnt="11"/>
      <dgm:spPr>
        <a:xfrm rot="8100000">
          <a:off x="5537743" y="643815"/>
          <a:ext cx="348382" cy="348382"/>
        </a:xfrm>
        <a:prstGeom prst="teardrop">
          <a:avLst>
            <a:gd name="adj" fmla="val 115000"/>
          </a:avLst>
        </a:prstGeom>
        <a:solidFill>
          <a:srgbClr val="00788A">
            <a:hueOff val="0"/>
            <a:satOff val="0"/>
            <a:lumOff val="0"/>
            <a:alphaOff val="0"/>
          </a:srgbClr>
        </a:solidFill>
        <a:ln w="12700" cap="flat" cmpd="sng" algn="ctr">
          <a:noFill/>
          <a:prstDash val="solid"/>
          <a:miter lim="800000"/>
        </a:ln>
        <a:effectLst/>
      </dgm:spPr>
    </dgm:pt>
    <dgm:pt modelId="{48CA82DA-B677-461B-A08D-337683480059}" type="pres">
      <dgm:prSet presAssocID="{212ADAAB-D5CB-4BBC-8DAF-7340FD334994}" presName="Ellipse" presStyleLbl="fgAcc1" presStyleIdx="7" presStyleCnt="12"/>
      <dgm:spPr>
        <a:xfrm>
          <a:off x="5576446" y="682518"/>
          <a:ext cx="270977" cy="270977"/>
        </a:xfrm>
        <a:prstGeom prst="donut">
          <a:avLst/>
        </a:prstGeom>
        <a:solidFill>
          <a:srgbClr val="FFFFFF">
            <a:hueOff val="0"/>
            <a:satOff val="0"/>
            <a:lumOff val="0"/>
          </a:srgbClr>
        </a:solidFill>
        <a:ln w="12700" cap="flat" cmpd="sng" algn="ctr">
          <a:noFill/>
          <a:prstDash val="solid"/>
          <a:miter lim="800000"/>
        </a:ln>
        <a:effectLst/>
      </dgm:spPr>
    </dgm:pt>
    <dgm:pt modelId="{D1646913-A3FA-4470-A3E9-C64B0A13A62A}" type="pres">
      <dgm:prSet presAssocID="{212ADAAB-D5CB-4BBC-8DAF-7340FD334994}" presName="L2TextContainer" presStyleLbl="revTx" presStyleIdx="12" presStyleCnt="22">
        <dgm:presLayoutVars>
          <dgm:bulletEnabled val="1"/>
        </dgm:presLayoutVars>
      </dgm:prSet>
      <dgm:spPr/>
    </dgm:pt>
    <dgm:pt modelId="{6EC2FC68-E1B8-4274-8090-C2C96A4CD82C}" type="pres">
      <dgm:prSet presAssocID="{212ADAAB-D5CB-4BBC-8DAF-7340FD334994}" presName="L1TextContainer" presStyleLbl="revTx" presStyleIdx="13" presStyleCnt="22">
        <dgm:presLayoutVars>
          <dgm:chMax val="1"/>
          <dgm:chPref val="1"/>
          <dgm:bulletEnabled val="1"/>
        </dgm:presLayoutVars>
      </dgm:prSet>
      <dgm:spPr/>
    </dgm:pt>
    <dgm:pt modelId="{4F41BF23-550C-4E7F-977E-3D22E3AF7B51}" type="pres">
      <dgm:prSet presAssocID="{212ADAAB-D5CB-4BBC-8DAF-7340FD334994}" presName="ConnectLine" presStyleLbl="sibTrans1D1" presStyleIdx="6" presStyleCnt="11"/>
      <dgm:spPr>
        <a:xfrm>
          <a:off x="5711934" y="1097851"/>
          <a:ext cx="0" cy="1592961"/>
        </a:xfrm>
        <a:prstGeom prst="line">
          <a:avLst/>
        </a:prstGeom>
        <a:noFill/>
        <a:ln w="3175" cap="flat" cmpd="sng" algn="ctr">
          <a:solidFill>
            <a:prstClr val="white">
              <a:lumMod val="85000"/>
            </a:prstClr>
          </a:solidFill>
          <a:prstDash val="solid"/>
          <a:miter lim="800000"/>
        </a:ln>
        <a:effectLst/>
      </dgm:spPr>
    </dgm:pt>
    <dgm:pt modelId="{5018695D-CFD4-49F8-8967-BA8A0C0A0DE1}" type="pres">
      <dgm:prSet presAssocID="{212ADAAB-D5CB-4BBC-8DAF-7340FD334994}" presName="EmptyPlaceHolder" presStyleCnt="0"/>
      <dgm:spPr/>
    </dgm:pt>
    <dgm:pt modelId="{61EA613E-57A8-485F-A4A9-29037092E83A}" type="pres">
      <dgm:prSet presAssocID="{AB2787E4-2A8B-428D-A4AE-2B14DCFFC4E7}" presName="spaceBetweenRectangles" presStyleCnt="0"/>
      <dgm:spPr/>
    </dgm:pt>
    <dgm:pt modelId="{0F53ECE9-52E3-4A1E-8BBB-75B3C455E332}" type="pres">
      <dgm:prSet presAssocID="{428D06A6-BB0E-4636-B1F7-0210C93DF795}" presName="composite" presStyleCnt="0"/>
      <dgm:spPr/>
    </dgm:pt>
    <dgm:pt modelId="{E2E6AF22-3EAC-496A-ADF4-9DF6B0E19807}" type="pres">
      <dgm:prSet presAssocID="{428D06A6-BB0E-4636-B1F7-0210C93DF795}" presName="ConnectorPoint" presStyleLbl="lnNode1" presStyleIdx="7" presStyleCnt="11"/>
      <dgm:spPr>
        <a:xfrm>
          <a:off x="6611427" y="2640440"/>
          <a:ext cx="88683" cy="100744"/>
        </a:xfrm>
        <a:prstGeom prst="ellipse">
          <a:avLst/>
        </a:prstGeom>
        <a:solidFill>
          <a:srgbClr val="00788A">
            <a:hueOff val="0"/>
            <a:satOff val="0"/>
            <a:lumOff val="0"/>
            <a:alphaOff val="0"/>
          </a:srgbClr>
        </a:solidFill>
        <a:ln w="6350" cap="flat" cmpd="sng" algn="ctr">
          <a:solidFill>
            <a:srgbClr val="FFFFFF">
              <a:hueOff val="0"/>
              <a:satOff val="0"/>
              <a:lumOff val="0"/>
              <a:alphaOff val="0"/>
            </a:srgbClr>
          </a:solidFill>
          <a:prstDash val="solid"/>
          <a:miter lim="800000"/>
        </a:ln>
        <a:effectLst/>
      </dgm:spPr>
    </dgm:pt>
    <dgm:pt modelId="{EF1B7055-A1EC-40AF-A31E-A4D1283B8673}" type="pres">
      <dgm:prSet presAssocID="{428D06A6-BB0E-4636-B1F7-0210C93DF795}" presName="DropPinPlaceHolder" presStyleCnt="0"/>
      <dgm:spPr/>
    </dgm:pt>
    <dgm:pt modelId="{62915987-8554-4113-A07A-36F1AF1EF7D2}" type="pres">
      <dgm:prSet presAssocID="{428D06A6-BB0E-4636-B1F7-0210C93DF795}" presName="DropPin" presStyleLbl="alignNode1" presStyleIdx="7" presStyleCnt="11"/>
      <dgm:spPr>
        <a:xfrm rot="18900000">
          <a:off x="6448077" y="4389427"/>
          <a:ext cx="348382" cy="348382"/>
        </a:xfrm>
        <a:prstGeom prst="teardrop">
          <a:avLst>
            <a:gd name="adj" fmla="val 115000"/>
          </a:avLst>
        </a:prstGeom>
        <a:solidFill>
          <a:srgbClr val="00788A">
            <a:hueOff val="0"/>
            <a:satOff val="0"/>
            <a:lumOff val="0"/>
            <a:alphaOff val="0"/>
          </a:srgbClr>
        </a:solidFill>
        <a:ln w="12700" cap="flat" cmpd="sng" algn="ctr">
          <a:solidFill>
            <a:srgbClr val="00788A">
              <a:hueOff val="0"/>
              <a:satOff val="0"/>
              <a:lumOff val="0"/>
              <a:alphaOff val="0"/>
            </a:srgbClr>
          </a:solidFill>
          <a:prstDash val="solid"/>
          <a:miter lim="800000"/>
        </a:ln>
        <a:effectLst/>
      </dgm:spPr>
    </dgm:pt>
    <dgm:pt modelId="{F4441ADC-AF15-4344-ACC8-759E9AE3DA4A}" type="pres">
      <dgm:prSet presAssocID="{428D06A6-BB0E-4636-B1F7-0210C93DF795}" presName="Ellipse" presStyleLbl="fgAcc1" presStyleIdx="8" presStyleCnt="12"/>
      <dgm:spPr>
        <a:xfrm>
          <a:off x="6486779" y="4428129"/>
          <a:ext cx="270977" cy="270977"/>
        </a:xfrm>
        <a:prstGeom prst="ellipse">
          <a:avLst/>
        </a:prstGeom>
        <a:solidFill>
          <a:srgbClr val="FFFFFF">
            <a:alpha val="90000"/>
            <a:hueOff val="0"/>
            <a:satOff val="0"/>
            <a:lumOff val="0"/>
            <a:alphaOff val="0"/>
          </a:srgbClr>
        </a:solidFill>
        <a:ln w="12700" cap="flat" cmpd="sng" algn="ctr">
          <a:noFill/>
          <a:prstDash val="solid"/>
          <a:miter lim="800000"/>
        </a:ln>
        <a:effectLst/>
      </dgm:spPr>
    </dgm:pt>
    <dgm:pt modelId="{1DA775AD-94AA-46B5-B1FC-A7DE7AA9177A}" type="pres">
      <dgm:prSet presAssocID="{428D06A6-BB0E-4636-B1F7-0210C93DF795}" presName="L2TextContainer" presStyleLbl="revTx" presStyleIdx="14" presStyleCnt="22">
        <dgm:presLayoutVars>
          <dgm:bulletEnabled val="1"/>
        </dgm:presLayoutVars>
      </dgm:prSet>
      <dgm:spPr>
        <a:xfrm>
          <a:off x="6868612" y="2690813"/>
          <a:ext cx="1336402" cy="1592961"/>
        </a:xfrm>
        <a:prstGeom prst="rect">
          <a:avLst/>
        </a:prstGeom>
        <a:noFill/>
        <a:ln>
          <a:noFill/>
        </a:ln>
        <a:effectLst/>
      </dgm:spPr>
    </dgm:pt>
    <dgm:pt modelId="{F92BA8AF-34C6-427E-AD92-AF6BAC96D604}" type="pres">
      <dgm:prSet presAssocID="{428D06A6-BB0E-4636-B1F7-0210C93DF795}" presName="L1TextContainer" presStyleLbl="revTx" presStyleIdx="15" presStyleCnt="22">
        <dgm:presLayoutVars>
          <dgm:chMax val="1"/>
          <dgm:chPref val="1"/>
          <dgm:bulletEnabled val="1"/>
        </dgm:presLayoutVars>
      </dgm:prSet>
      <dgm:spPr/>
    </dgm:pt>
    <dgm:pt modelId="{D6595C5A-92B8-4982-AC48-C45BF64F4131}" type="pres">
      <dgm:prSet presAssocID="{428D06A6-BB0E-4636-B1F7-0210C93DF795}" presName="ConnectLine" presStyleLbl="sibTrans1D1" presStyleIdx="7" presStyleCnt="11"/>
      <dgm:spPr>
        <a:xfrm>
          <a:off x="6622268" y="2690813"/>
          <a:ext cx="0" cy="1592961"/>
        </a:xfrm>
        <a:prstGeom prst="line">
          <a:avLst/>
        </a:prstGeom>
        <a:noFill/>
        <a:ln w="12700" cap="flat" cmpd="sng" algn="ctr">
          <a:solidFill>
            <a:srgbClr val="00788A">
              <a:hueOff val="0"/>
              <a:satOff val="0"/>
              <a:lumOff val="0"/>
              <a:alphaOff val="0"/>
            </a:srgbClr>
          </a:solidFill>
          <a:prstDash val="dash"/>
          <a:miter lim="800000"/>
        </a:ln>
        <a:effectLst/>
      </dgm:spPr>
    </dgm:pt>
    <dgm:pt modelId="{631DC61B-2906-4E3E-A9FF-FC6AB5E0C7ED}" type="pres">
      <dgm:prSet presAssocID="{428D06A6-BB0E-4636-B1F7-0210C93DF795}" presName="EmptyPlaceHolder" presStyleCnt="0"/>
      <dgm:spPr/>
    </dgm:pt>
    <dgm:pt modelId="{BE32530D-FD1E-4980-85D5-EF740079D20B}" type="pres">
      <dgm:prSet presAssocID="{7530390C-4CF8-4E6A-B2CE-492DEA328347}" presName="spaceBetweenRectangles" presStyleCnt="0"/>
      <dgm:spPr/>
    </dgm:pt>
    <dgm:pt modelId="{04E6F37F-A746-460B-B2F4-5D715E59A442}" type="pres">
      <dgm:prSet presAssocID="{C120831C-E41B-42C3-B511-B7EAD77E95A0}" presName="composite" presStyleCnt="0"/>
      <dgm:spPr/>
    </dgm:pt>
    <dgm:pt modelId="{7185E0CA-780B-4ABB-8C32-01C9D1AB5FF4}" type="pres">
      <dgm:prSet presAssocID="{C120831C-E41B-42C3-B511-B7EAD77E95A0}" presName="ConnectorPoint" presStyleLbl="lnNode1" presStyleIdx="8" presStyleCnt="11"/>
      <dgm:spPr>
        <a:xfrm>
          <a:off x="7521761" y="2640440"/>
          <a:ext cx="88683" cy="100744"/>
        </a:xfrm>
        <a:prstGeom prst="ellipse">
          <a:avLst/>
        </a:prstGeom>
        <a:solidFill>
          <a:srgbClr val="00788A">
            <a:hueOff val="0"/>
            <a:satOff val="0"/>
            <a:lumOff val="0"/>
            <a:alphaOff val="0"/>
          </a:srgbClr>
        </a:solidFill>
        <a:ln w="6350" cap="flat" cmpd="sng" algn="ctr">
          <a:solidFill>
            <a:srgbClr val="FFFFFF">
              <a:hueOff val="0"/>
              <a:satOff val="0"/>
              <a:lumOff val="0"/>
              <a:alphaOff val="0"/>
            </a:srgbClr>
          </a:solidFill>
          <a:prstDash val="solid"/>
          <a:miter lim="800000"/>
        </a:ln>
        <a:effectLst/>
      </dgm:spPr>
    </dgm:pt>
    <dgm:pt modelId="{F055B443-FE74-43CA-9AEB-80D02CCD651B}" type="pres">
      <dgm:prSet presAssocID="{C120831C-E41B-42C3-B511-B7EAD77E95A0}" presName="DropPinPlaceHolder" presStyleCnt="0"/>
      <dgm:spPr/>
    </dgm:pt>
    <dgm:pt modelId="{3969C1C6-028A-45EA-8845-934E940FE54F}" type="pres">
      <dgm:prSet presAssocID="{C120831C-E41B-42C3-B511-B7EAD77E95A0}" presName="DropPin" presStyleLbl="alignNode1" presStyleIdx="8" presStyleCnt="11"/>
      <dgm:spPr>
        <a:xfrm rot="8100000">
          <a:off x="7358411" y="643815"/>
          <a:ext cx="348382" cy="348382"/>
        </a:xfrm>
        <a:prstGeom prst="teardrop">
          <a:avLst>
            <a:gd name="adj" fmla="val 115000"/>
          </a:avLst>
        </a:prstGeom>
        <a:solidFill>
          <a:srgbClr val="00788A">
            <a:hueOff val="0"/>
            <a:satOff val="0"/>
            <a:lumOff val="0"/>
            <a:alphaOff val="0"/>
          </a:srgbClr>
        </a:solidFill>
        <a:ln w="12700" cap="flat" cmpd="sng" algn="ctr">
          <a:solidFill>
            <a:srgbClr val="00788A">
              <a:hueOff val="0"/>
              <a:satOff val="0"/>
              <a:lumOff val="0"/>
              <a:alphaOff val="0"/>
            </a:srgbClr>
          </a:solidFill>
          <a:prstDash val="solid"/>
          <a:miter lim="800000"/>
        </a:ln>
        <a:effectLst/>
      </dgm:spPr>
    </dgm:pt>
    <dgm:pt modelId="{4BE66657-4745-41C0-9589-1DCFE786D4C2}" type="pres">
      <dgm:prSet presAssocID="{C120831C-E41B-42C3-B511-B7EAD77E95A0}" presName="Ellipse" presStyleLbl="fgAcc1" presStyleIdx="9" presStyleCnt="12"/>
      <dgm:spPr>
        <a:xfrm>
          <a:off x="7397113" y="682518"/>
          <a:ext cx="270977" cy="270977"/>
        </a:xfrm>
        <a:prstGeom prst="ellipse">
          <a:avLst/>
        </a:prstGeom>
        <a:solidFill>
          <a:srgbClr val="FFFFFF">
            <a:alpha val="90000"/>
            <a:hueOff val="0"/>
            <a:satOff val="0"/>
            <a:lumOff val="0"/>
            <a:alphaOff val="0"/>
          </a:srgbClr>
        </a:solidFill>
        <a:ln w="12700" cap="flat" cmpd="sng" algn="ctr">
          <a:noFill/>
          <a:prstDash val="solid"/>
          <a:miter lim="800000"/>
        </a:ln>
        <a:effectLst/>
      </dgm:spPr>
    </dgm:pt>
    <dgm:pt modelId="{DAA40A40-31E9-4B54-9BE8-CCC357B093A6}" type="pres">
      <dgm:prSet presAssocID="{C120831C-E41B-42C3-B511-B7EAD77E95A0}" presName="L2TextContainer" presStyleLbl="revTx" presStyleIdx="16" presStyleCnt="22">
        <dgm:presLayoutVars>
          <dgm:bulletEnabled val="1"/>
        </dgm:presLayoutVars>
      </dgm:prSet>
      <dgm:spPr>
        <a:xfrm>
          <a:off x="7778945" y="1097851"/>
          <a:ext cx="1336402" cy="1592961"/>
        </a:xfrm>
        <a:prstGeom prst="rect">
          <a:avLst/>
        </a:prstGeom>
        <a:noFill/>
        <a:ln>
          <a:noFill/>
        </a:ln>
        <a:effectLst/>
      </dgm:spPr>
    </dgm:pt>
    <dgm:pt modelId="{955A02B1-7C81-4F31-BAA6-5ECA4B01BEEA}" type="pres">
      <dgm:prSet presAssocID="{C120831C-E41B-42C3-B511-B7EAD77E95A0}" presName="L1TextContainer" presStyleLbl="revTx" presStyleIdx="17" presStyleCnt="22">
        <dgm:presLayoutVars>
          <dgm:chMax val="1"/>
          <dgm:chPref val="1"/>
          <dgm:bulletEnabled val="1"/>
        </dgm:presLayoutVars>
      </dgm:prSet>
      <dgm:spPr/>
    </dgm:pt>
    <dgm:pt modelId="{8F744A4F-B885-43D8-8826-C9957BE7B3AF}" type="pres">
      <dgm:prSet presAssocID="{C120831C-E41B-42C3-B511-B7EAD77E95A0}" presName="ConnectLine" presStyleLbl="sibTrans1D1" presStyleIdx="8" presStyleCnt="11"/>
      <dgm:spPr>
        <a:xfrm>
          <a:off x="7532602" y="1097851"/>
          <a:ext cx="0" cy="1592961"/>
        </a:xfrm>
        <a:prstGeom prst="line">
          <a:avLst/>
        </a:prstGeom>
        <a:noFill/>
        <a:ln w="12700" cap="flat" cmpd="sng" algn="ctr">
          <a:solidFill>
            <a:srgbClr val="00788A">
              <a:hueOff val="0"/>
              <a:satOff val="0"/>
              <a:lumOff val="0"/>
              <a:alphaOff val="0"/>
            </a:srgbClr>
          </a:solidFill>
          <a:prstDash val="dash"/>
          <a:miter lim="800000"/>
        </a:ln>
        <a:effectLst/>
      </dgm:spPr>
    </dgm:pt>
    <dgm:pt modelId="{1D6B01DE-4458-4279-9C6B-9F7F5C9A54F9}" type="pres">
      <dgm:prSet presAssocID="{C120831C-E41B-42C3-B511-B7EAD77E95A0}" presName="EmptyPlaceHolder" presStyleCnt="0"/>
      <dgm:spPr/>
    </dgm:pt>
    <dgm:pt modelId="{17BF33EE-D029-452B-85D9-C30069597FC0}" type="pres">
      <dgm:prSet presAssocID="{102F2068-00EE-437B-8089-75DFB459A166}" presName="spaceBetweenRectangles" presStyleCnt="0"/>
      <dgm:spPr/>
    </dgm:pt>
    <dgm:pt modelId="{DAEC97A6-484B-44F2-A541-B1778A6D3E5C}" type="pres">
      <dgm:prSet presAssocID="{181D1C33-BA38-4CA9-A2F9-218142697313}" presName="composite" presStyleCnt="0"/>
      <dgm:spPr/>
    </dgm:pt>
    <dgm:pt modelId="{CD0BD1FE-7154-4162-A1DE-EDEC1735F656}" type="pres">
      <dgm:prSet presAssocID="{181D1C33-BA38-4CA9-A2F9-218142697313}" presName="ConnectorPoint" presStyleLbl="lnNode1" presStyleIdx="9" presStyleCnt="11"/>
      <dgm:spPr>
        <a:xfrm>
          <a:off x="8432095" y="2640440"/>
          <a:ext cx="88683" cy="100744"/>
        </a:xfrm>
        <a:prstGeom prst="ellipse">
          <a:avLst/>
        </a:prstGeom>
        <a:solidFill>
          <a:srgbClr val="00788A">
            <a:hueOff val="0"/>
            <a:satOff val="0"/>
            <a:lumOff val="0"/>
            <a:alphaOff val="0"/>
          </a:srgbClr>
        </a:solidFill>
        <a:ln w="6350" cap="flat" cmpd="sng" algn="ctr">
          <a:solidFill>
            <a:srgbClr val="FFFFFF">
              <a:hueOff val="0"/>
              <a:satOff val="0"/>
              <a:lumOff val="0"/>
              <a:alphaOff val="0"/>
            </a:srgbClr>
          </a:solidFill>
          <a:prstDash val="solid"/>
          <a:miter lim="800000"/>
        </a:ln>
        <a:effectLst/>
      </dgm:spPr>
    </dgm:pt>
    <dgm:pt modelId="{1214268A-A045-4A59-92AF-29EFD3E5F040}" type="pres">
      <dgm:prSet presAssocID="{181D1C33-BA38-4CA9-A2F9-218142697313}" presName="DropPinPlaceHolder" presStyleCnt="0"/>
      <dgm:spPr/>
    </dgm:pt>
    <dgm:pt modelId="{5327A3D9-C960-49A3-A907-F98A431377D4}" type="pres">
      <dgm:prSet presAssocID="{181D1C33-BA38-4CA9-A2F9-218142697313}" presName="DropPin" presStyleLbl="alignNode1" presStyleIdx="9" presStyleCnt="11"/>
      <dgm:spPr>
        <a:xfrm rot="18900000">
          <a:off x="8268744" y="4389427"/>
          <a:ext cx="348382" cy="348382"/>
        </a:xfrm>
        <a:prstGeom prst="teardrop">
          <a:avLst>
            <a:gd name="adj" fmla="val 115000"/>
          </a:avLst>
        </a:prstGeom>
        <a:solidFill>
          <a:srgbClr val="00788A">
            <a:hueOff val="0"/>
            <a:satOff val="0"/>
            <a:lumOff val="0"/>
            <a:alphaOff val="0"/>
          </a:srgbClr>
        </a:solidFill>
        <a:ln w="12700" cap="flat" cmpd="sng" algn="ctr">
          <a:solidFill>
            <a:srgbClr val="00788A">
              <a:hueOff val="0"/>
              <a:satOff val="0"/>
              <a:lumOff val="0"/>
              <a:alphaOff val="0"/>
            </a:srgbClr>
          </a:solidFill>
          <a:prstDash val="solid"/>
          <a:miter lim="800000"/>
        </a:ln>
        <a:effectLst/>
      </dgm:spPr>
    </dgm:pt>
    <dgm:pt modelId="{84B3828F-1C96-4F44-8FBD-D7FDB3DC7769}" type="pres">
      <dgm:prSet presAssocID="{181D1C33-BA38-4CA9-A2F9-218142697313}" presName="Ellipse" presStyleLbl="fgAcc1" presStyleIdx="10" presStyleCnt="12"/>
      <dgm:spPr>
        <a:xfrm>
          <a:off x="8307447" y="4428129"/>
          <a:ext cx="270977" cy="270977"/>
        </a:xfrm>
        <a:prstGeom prst="ellipse">
          <a:avLst/>
        </a:prstGeom>
        <a:solidFill>
          <a:srgbClr val="FFFFFF">
            <a:alpha val="90000"/>
            <a:hueOff val="0"/>
            <a:satOff val="0"/>
            <a:lumOff val="0"/>
            <a:alphaOff val="0"/>
          </a:srgbClr>
        </a:solidFill>
        <a:ln w="12700" cap="flat" cmpd="sng" algn="ctr">
          <a:noFill/>
          <a:prstDash val="solid"/>
          <a:miter lim="800000"/>
        </a:ln>
        <a:effectLst/>
      </dgm:spPr>
    </dgm:pt>
    <dgm:pt modelId="{F229A5B6-C95A-4A5B-8CBC-FC28AB6A75CD}" type="pres">
      <dgm:prSet presAssocID="{181D1C33-BA38-4CA9-A2F9-218142697313}" presName="L2TextContainer" presStyleLbl="revTx" presStyleIdx="18" presStyleCnt="22">
        <dgm:presLayoutVars>
          <dgm:bulletEnabled val="1"/>
        </dgm:presLayoutVars>
      </dgm:prSet>
      <dgm:spPr>
        <a:xfrm>
          <a:off x="8689279" y="2690813"/>
          <a:ext cx="1336402" cy="1592961"/>
        </a:xfrm>
        <a:prstGeom prst="rect">
          <a:avLst/>
        </a:prstGeom>
        <a:noFill/>
        <a:ln>
          <a:noFill/>
        </a:ln>
        <a:effectLst/>
      </dgm:spPr>
    </dgm:pt>
    <dgm:pt modelId="{433AACB3-1F7D-4879-B144-AFF07758E9ED}" type="pres">
      <dgm:prSet presAssocID="{181D1C33-BA38-4CA9-A2F9-218142697313}" presName="L1TextContainer" presStyleLbl="revTx" presStyleIdx="19" presStyleCnt="22">
        <dgm:presLayoutVars>
          <dgm:chMax val="1"/>
          <dgm:chPref val="1"/>
          <dgm:bulletEnabled val="1"/>
        </dgm:presLayoutVars>
      </dgm:prSet>
      <dgm:spPr/>
    </dgm:pt>
    <dgm:pt modelId="{A1E3F402-C662-424B-B8CC-A86652C7A6D0}" type="pres">
      <dgm:prSet presAssocID="{181D1C33-BA38-4CA9-A2F9-218142697313}" presName="ConnectLine" presStyleLbl="sibTrans1D1" presStyleIdx="9" presStyleCnt="11"/>
      <dgm:spPr>
        <a:xfrm>
          <a:off x="8442936" y="2690813"/>
          <a:ext cx="0" cy="1592961"/>
        </a:xfrm>
        <a:prstGeom prst="line">
          <a:avLst/>
        </a:prstGeom>
        <a:noFill/>
        <a:ln w="12700" cap="flat" cmpd="sng" algn="ctr">
          <a:solidFill>
            <a:srgbClr val="00788A">
              <a:hueOff val="0"/>
              <a:satOff val="0"/>
              <a:lumOff val="0"/>
              <a:alphaOff val="0"/>
            </a:srgbClr>
          </a:solidFill>
          <a:prstDash val="dash"/>
          <a:miter lim="800000"/>
        </a:ln>
        <a:effectLst/>
      </dgm:spPr>
    </dgm:pt>
    <dgm:pt modelId="{422DAB83-1580-4659-8D17-1E0831445EB8}" type="pres">
      <dgm:prSet presAssocID="{181D1C33-BA38-4CA9-A2F9-218142697313}" presName="EmptyPlaceHolder" presStyleCnt="0"/>
      <dgm:spPr/>
    </dgm:pt>
    <dgm:pt modelId="{A86B8822-755E-456F-BC99-E8D6F20CC991}" type="pres">
      <dgm:prSet presAssocID="{EE6739EC-626E-4100-ADAC-47E1E7C313AE}" presName="spaceBetweenRectangles" presStyleCnt="0"/>
      <dgm:spPr/>
    </dgm:pt>
    <dgm:pt modelId="{75FB4973-D2E7-43C2-B1E2-0006FEBD2297}" type="pres">
      <dgm:prSet presAssocID="{EB96DEB5-63F1-40A8-944E-8CAD828ABC99}" presName="composite" presStyleCnt="0"/>
      <dgm:spPr/>
    </dgm:pt>
    <dgm:pt modelId="{C4F9489C-5AD9-40FC-B497-7D637363F9CB}" type="pres">
      <dgm:prSet presAssocID="{EB96DEB5-63F1-40A8-944E-8CAD828ABC99}" presName="ConnectorPoint" presStyleLbl="lnNode1" presStyleIdx="10" presStyleCnt="11"/>
      <dgm:spPr>
        <a:xfrm>
          <a:off x="9342429" y="2640440"/>
          <a:ext cx="88683" cy="100744"/>
        </a:xfrm>
        <a:prstGeom prst="ellipse">
          <a:avLst/>
        </a:prstGeom>
        <a:solidFill>
          <a:srgbClr val="00788A">
            <a:hueOff val="0"/>
            <a:satOff val="0"/>
            <a:lumOff val="0"/>
            <a:alphaOff val="0"/>
          </a:srgbClr>
        </a:solidFill>
        <a:ln w="6350" cap="flat" cmpd="sng" algn="ctr">
          <a:solidFill>
            <a:srgbClr val="FFFFFF">
              <a:hueOff val="0"/>
              <a:satOff val="0"/>
              <a:lumOff val="0"/>
              <a:alphaOff val="0"/>
            </a:srgbClr>
          </a:solidFill>
          <a:prstDash val="solid"/>
          <a:miter lim="800000"/>
        </a:ln>
        <a:effectLst/>
      </dgm:spPr>
    </dgm:pt>
    <dgm:pt modelId="{17172424-2798-405C-8450-56BEEC5B3222}" type="pres">
      <dgm:prSet presAssocID="{EB96DEB5-63F1-40A8-944E-8CAD828ABC99}" presName="DropPinPlaceHolder" presStyleCnt="0"/>
      <dgm:spPr/>
    </dgm:pt>
    <dgm:pt modelId="{C1DA8AA0-C4E5-487A-92AD-CA18C50CE0CE}" type="pres">
      <dgm:prSet presAssocID="{EB96DEB5-63F1-40A8-944E-8CAD828ABC99}" presName="DropPin" presStyleLbl="alignNode1" presStyleIdx="10" presStyleCnt="11"/>
      <dgm:spPr>
        <a:xfrm rot="8100000">
          <a:off x="9179078" y="643815"/>
          <a:ext cx="348382" cy="348382"/>
        </a:xfrm>
        <a:prstGeom prst="teardrop">
          <a:avLst>
            <a:gd name="adj" fmla="val 115000"/>
          </a:avLst>
        </a:prstGeom>
        <a:solidFill>
          <a:srgbClr val="00788A">
            <a:hueOff val="0"/>
            <a:satOff val="0"/>
            <a:lumOff val="0"/>
            <a:alphaOff val="0"/>
          </a:srgbClr>
        </a:solidFill>
        <a:ln w="12700" cap="flat" cmpd="sng" algn="ctr">
          <a:solidFill>
            <a:srgbClr val="00788A">
              <a:hueOff val="0"/>
              <a:satOff val="0"/>
              <a:lumOff val="0"/>
              <a:alphaOff val="0"/>
            </a:srgbClr>
          </a:solidFill>
          <a:prstDash val="solid"/>
          <a:miter lim="800000"/>
        </a:ln>
        <a:effectLst/>
      </dgm:spPr>
    </dgm:pt>
    <dgm:pt modelId="{3828A516-BB9A-42AA-97BB-27C3B6514593}" type="pres">
      <dgm:prSet presAssocID="{EB96DEB5-63F1-40A8-944E-8CAD828ABC99}" presName="Ellipse" presStyleLbl="fgAcc1" presStyleIdx="11" presStyleCnt="12"/>
      <dgm:spPr>
        <a:xfrm>
          <a:off x="9217780" y="682518"/>
          <a:ext cx="270977" cy="270977"/>
        </a:xfrm>
        <a:prstGeom prst="ellipse">
          <a:avLst/>
        </a:prstGeom>
        <a:solidFill>
          <a:srgbClr val="FFFFFF">
            <a:alpha val="90000"/>
            <a:hueOff val="0"/>
            <a:satOff val="0"/>
            <a:lumOff val="0"/>
            <a:alphaOff val="0"/>
          </a:srgbClr>
        </a:solidFill>
        <a:ln w="12700" cap="flat" cmpd="sng" algn="ctr">
          <a:noFill/>
          <a:prstDash val="solid"/>
          <a:miter lim="800000"/>
        </a:ln>
        <a:effectLst/>
      </dgm:spPr>
    </dgm:pt>
    <dgm:pt modelId="{317D517D-E83A-4D00-9EE5-C75716EFDA2F}" type="pres">
      <dgm:prSet presAssocID="{EB96DEB5-63F1-40A8-944E-8CAD828ABC99}" presName="L2TextContainer" presStyleLbl="revTx" presStyleIdx="20" presStyleCnt="22">
        <dgm:presLayoutVars>
          <dgm:bulletEnabled val="1"/>
        </dgm:presLayoutVars>
      </dgm:prSet>
      <dgm:spPr>
        <a:xfrm>
          <a:off x="9599613" y="1097851"/>
          <a:ext cx="1336402" cy="1592961"/>
        </a:xfrm>
        <a:prstGeom prst="rect">
          <a:avLst/>
        </a:prstGeom>
        <a:noFill/>
        <a:ln>
          <a:noFill/>
        </a:ln>
        <a:effectLst/>
      </dgm:spPr>
    </dgm:pt>
    <dgm:pt modelId="{44B4612A-F0A1-48F2-B428-3CC3C2C39921}" type="pres">
      <dgm:prSet presAssocID="{EB96DEB5-63F1-40A8-944E-8CAD828ABC99}" presName="L1TextContainer" presStyleLbl="revTx" presStyleIdx="21" presStyleCnt="22">
        <dgm:presLayoutVars>
          <dgm:chMax val="1"/>
          <dgm:chPref val="1"/>
          <dgm:bulletEnabled val="1"/>
        </dgm:presLayoutVars>
      </dgm:prSet>
      <dgm:spPr/>
    </dgm:pt>
    <dgm:pt modelId="{7354ECDF-5237-4860-A9A4-5EF8FF2DF8AC}" type="pres">
      <dgm:prSet presAssocID="{EB96DEB5-63F1-40A8-944E-8CAD828ABC99}" presName="ConnectLine" presStyleLbl="sibTrans1D1" presStyleIdx="10" presStyleCnt="11"/>
      <dgm:spPr>
        <a:xfrm>
          <a:off x="9353269" y="1097851"/>
          <a:ext cx="0" cy="1592961"/>
        </a:xfrm>
        <a:prstGeom prst="line">
          <a:avLst/>
        </a:prstGeom>
        <a:noFill/>
        <a:ln w="12700" cap="flat" cmpd="sng" algn="ctr">
          <a:solidFill>
            <a:srgbClr val="00788A">
              <a:hueOff val="0"/>
              <a:satOff val="0"/>
              <a:lumOff val="0"/>
              <a:alphaOff val="0"/>
            </a:srgbClr>
          </a:solidFill>
          <a:prstDash val="dash"/>
          <a:miter lim="800000"/>
        </a:ln>
        <a:effectLst/>
      </dgm:spPr>
    </dgm:pt>
    <dgm:pt modelId="{7E78124D-5FA6-4DAC-BFDC-DAE7625F918F}" type="pres">
      <dgm:prSet presAssocID="{EB96DEB5-63F1-40A8-944E-8CAD828ABC99}" presName="EmptyPlaceHolder" presStyleCnt="0"/>
      <dgm:spPr/>
    </dgm:pt>
  </dgm:ptLst>
  <dgm:cxnLst>
    <dgm:cxn modelId="{96DB5C03-62D3-403B-9C6F-EF086FF6AF66}" type="presOf" srcId="{92921081-529B-4D1C-83A4-C416BB4C5224}" destId="{B608C5A1-CE9E-4410-9F2F-F714CC6AB069}" srcOrd="0" destOrd="0" presId="urn:microsoft.com/office/officeart/2017/3/layout/DropPinTimeline"/>
    <dgm:cxn modelId="{60DFB50B-2731-49EB-A1E6-127D178984D2}" type="presOf" srcId="{C120831C-E41B-42C3-B511-B7EAD77E95A0}" destId="{955A02B1-7C81-4F31-BAA6-5ECA4B01BEEA}" srcOrd="0" destOrd="0" presId="urn:microsoft.com/office/officeart/2017/3/layout/DropPinTimeline"/>
    <dgm:cxn modelId="{12B47020-D9A9-44E1-A6B1-9A2B15C933F0}" type="presOf" srcId="{096A9AF0-0DAE-4EB3-B448-4501DA034F4A}" destId="{C1E34084-406C-48D5-88FE-7226282DBC49}" srcOrd="0" destOrd="0" presId="urn:microsoft.com/office/officeart/2017/3/layout/DropPinTimeline"/>
    <dgm:cxn modelId="{57D4CC24-F18A-4DF2-9A9D-2E717F6B915F}" type="presOf" srcId="{212ADAAB-D5CB-4BBC-8DAF-7340FD334994}" destId="{6EC2FC68-E1B8-4274-8090-C2C96A4CD82C}" srcOrd="0" destOrd="0" presId="urn:microsoft.com/office/officeart/2017/3/layout/DropPinTimeline"/>
    <dgm:cxn modelId="{9D032535-004C-414B-9750-66C29EA442F1}" type="presOf" srcId="{EB96DEB5-63F1-40A8-944E-8CAD828ABC99}" destId="{44B4612A-F0A1-48F2-B428-3CC3C2C39921}" srcOrd="0" destOrd="0" presId="urn:microsoft.com/office/officeart/2017/3/layout/DropPinTimeline"/>
    <dgm:cxn modelId="{6EDDAE5B-2EB5-4F0E-8346-C654FBD1F153}" type="presOf" srcId="{181D1C33-BA38-4CA9-A2F9-218142697313}" destId="{433AACB3-1F7D-4879-B144-AFF07758E9ED}" srcOrd="0" destOrd="0" presId="urn:microsoft.com/office/officeart/2017/3/layout/DropPinTimeline"/>
    <dgm:cxn modelId="{39A11E5C-7A57-4117-A6DF-36000C29509C}" srcId="{9DCEA5FC-4640-45AF-B712-7A4FD94AEF0D}" destId="{831701CF-77C7-46C0-A913-8CC39517BAB8}" srcOrd="0" destOrd="0" parTransId="{13FBC60D-3EA6-4496-BA97-C1AE8C7F8961}" sibTransId="{75156CDF-E17B-4DAD-AE37-EA44D7F37090}"/>
    <dgm:cxn modelId="{DD687B5C-28C8-4088-99B8-D375C5FDAE4A}" srcId="{212ADAAB-D5CB-4BBC-8DAF-7340FD334994}" destId="{2AEE5C11-34AE-4EB7-8907-9BED418EA471}" srcOrd="0" destOrd="0" parTransId="{2E14AD1F-C7EA-45AE-ADC0-0EE92A6516CB}" sibTransId="{F36FDDA0-6B91-47CB-8114-B6F076E55FC8}"/>
    <dgm:cxn modelId="{953FA460-6406-412E-8088-F95EC8017B28}" type="presOf" srcId="{428D06A6-BB0E-4636-B1F7-0210C93DF795}" destId="{F92BA8AF-34C6-427E-AD92-AF6BAC96D604}" srcOrd="0" destOrd="0" presId="urn:microsoft.com/office/officeart/2017/3/layout/DropPinTimeline"/>
    <dgm:cxn modelId="{ED4B6143-56D5-4758-A2A0-05EEBE50F50E}" srcId="{63085546-7C7C-4B3E-ABEB-2669F1A65FB2}" destId="{6516A701-B24D-4893-94B9-3755DA0BC526}" srcOrd="2" destOrd="0" parTransId="{DC79A8A7-132C-4EE7-86A0-831CF2D0B01D}" sibTransId="{A737B398-6F0D-4381-B9A3-A85266AF2645}"/>
    <dgm:cxn modelId="{BE18D467-4400-4F14-B57D-E12B8A17CACC}" srcId="{63085546-7C7C-4B3E-ABEB-2669F1A65FB2}" destId="{8D6F9E70-03C0-462D-BDD6-5D2CE7338E14}" srcOrd="1" destOrd="0" parTransId="{1120EEBC-E0A8-4722-8CA7-877C1AA14E00}" sibTransId="{C0B5A8C4-B73E-4DB4-82B7-F30595CA5BF6}"/>
    <dgm:cxn modelId="{DBD99269-D7F7-4B47-B17B-A5AE402751D9}" srcId="{63085546-7C7C-4B3E-ABEB-2669F1A65FB2}" destId="{9DCEA5FC-4640-45AF-B712-7A4FD94AEF0D}" srcOrd="0" destOrd="0" parTransId="{929A5FD9-0612-4B79-9B59-C3C36D34A069}" sibTransId="{0A99745B-BB5C-49B3-A782-8DB57641F6C9}"/>
    <dgm:cxn modelId="{C695FA49-57D0-4B85-A18F-61ABFE3AF42F}" type="presOf" srcId="{CA6B1BA0-B2FC-48AD-8EDA-F4AAA4AF2782}" destId="{3DA36ABE-9810-4ED4-9A55-2905E7588D06}" srcOrd="0" destOrd="0" presId="urn:microsoft.com/office/officeart/2017/3/layout/DropPinTimeline"/>
    <dgm:cxn modelId="{C06A464A-873B-4DF6-8997-3C294CDE8C9A}" srcId="{63085546-7C7C-4B3E-ABEB-2669F1A65FB2}" destId="{4FC390AF-86B5-4F88-A6B1-92F0C221A402}" srcOrd="4" destOrd="0" parTransId="{4284862D-1250-4729-BEEA-6BB63A92A8E1}" sibTransId="{BCEB650C-A58E-4F6C-8D30-A5897F2EAFD6}"/>
    <dgm:cxn modelId="{C8C7266C-2A0C-476A-85B3-F12BE2521F4C}" srcId="{63085546-7C7C-4B3E-ABEB-2669F1A65FB2}" destId="{212ADAAB-D5CB-4BBC-8DAF-7340FD334994}" srcOrd="6" destOrd="0" parTransId="{45F6D312-A686-491E-95E3-EFB9640CC472}" sibTransId="{AB2787E4-2A8B-428D-A4AE-2B14DCFFC4E7}"/>
    <dgm:cxn modelId="{65346570-87EB-48E9-A678-C68A4B1BE634}" srcId="{63085546-7C7C-4B3E-ABEB-2669F1A65FB2}" destId="{C120831C-E41B-42C3-B511-B7EAD77E95A0}" srcOrd="8" destOrd="0" parTransId="{EBAD510F-8369-48C8-9DAA-C1EFD3F09518}" sibTransId="{102F2068-00EE-437B-8089-75DFB459A166}"/>
    <dgm:cxn modelId="{24A8F052-3377-4BA4-8C62-CCF5039C85D7}" srcId="{CA6B1BA0-B2FC-48AD-8EDA-F4AAA4AF2782}" destId="{3CB04A44-4013-4CA7-90FD-29AFC3C15E37}" srcOrd="0" destOrd="0" parTransId="{ECEE936A-E3CC-4209-BECC-1CD0C85A2B72}" sibTransId="{D7A8F7A0-47A3-4464-B3B7-E0806DF46627}"/>
    <dgm:cxn modelId="{B05C4C7C-FEB8-4825-98A0-C38D3021918A}" srcId="{096A9AF0-0DAE-4EB3-B448-4501DA034F4A}" destId="{92921081-529B-4D1C-83A4-C416BB4C5224}" srcOrd="0" destOrd="0" parTransId="{5AD2C2F8-A1D7-469B-93D8-B578BEFE51F8}" sibTransId="{ECC13403-1F53-4ED4-AE4F-334EEC7C8710}"/>
    <dgm:cxn modelId="{47A5578E-8356-4F71-8BA0-9360CDD0F061}" type="presOf" srcId="{4FC390AF-86B5-4F88-A6B1-92F0C221A402}" destId="{8A6AAC66-0A8F-497C-9159-461C5BF0ED4A}" srcOrd="0" destOrd="0" presId="urn:microsoft.com/office/officeart/2017/3/layout/DropPinTimeline"/>
    <dgm:cxn modelId="{247DE591-0579-4FF5-9C62-940C4F67096B}" type="presOf" srcId="{63085546-7C7C-4B3E-ABEB-2669F1A65FB2}" destId="{7A5D3400-AF5B-4297-8592-4C1EDB9D0973}" srcOrd="0" destOrd="0" presId="urn:microsoft.com/office/officeart/2017/3/layout/DropPinTimeline"/>
    <dgm:cxn modelId="{29C88293-2B88-47AE-ABC5-03D523CE7A84}" srcId="{63085546-7C7C-4B3E-ABEB-2669F1A65FB2}" destId="{428D06A6-BB0E-4636-B1F7-0210C93DF795}" srcOrd="7" destOrd="0" parTransId="{0CB40B39-5FEE-402B-91CB-94610C759C5E}" sibTransId="{7530390C-4CF8-4E6A-B2CE-492DEA328347}"/>
    <dgm:cxn modelId="{4214429A-C172-4031-A850-635AB7A051B4}" type="presOf" srcId="{9DCEA5FC-4640-45AF-B712-7A4FD94AEF0D}" destId="{85C50C56-6DC8-4C47-8DBC-4FD6B1554AA4}" srcOrd="0" destOrd="0" presId="urn:microsoft.com/office/officeart/2017/3/layout/DropPinTimeline"/>
    <dgm:cxn modelId="{59063F9F-2E36-45A6-8B2B-B34EC8B19CE8}" type="presOf" srcId="{3CB04A44-4013-4CA7-90FD-29AFC3C15E37}" destId="{FE564261-183D-47F9-8E7E-BCFC5023A815}" srcOrd="0" destOrd="0" presId="urn:microsoft.com/office/officeart/2017/3/layout/DropPinTimeline"/>
    <dgm:cxn modelId="{F769ADA1-175F-414A-BA6A-F53ECD8D92F1}" type="presOf" srcId="{8D6F9E70-03C0-462D-BDD6-5D2CE7338E14}" destId="{72A7E5C4-E72F-4378-9F90-4F7D4F43738A}" srcOrd="0" destOrd="0" presId="urn:microsoft.com/office/officeart/2017/3/layout/DropPinTimeline"/>
    <dgm:cxn modelId="{57BC61BD-E7F6-4003-90D9-53DF30F0E13C}" type="presOf" srcId="{6516A701-B24D-4893-94B9-3755DA0BC526}" destId="{22FAA8B7-7E8E-4B41-BDA9-AA1C67C14E70}" srcOrd="0" destOrd="0" presId="urn:microsoft.com/office/officeart/2017/3/layout/DropPinTimeline"/>
    <dgm:cxn modelId="{CA0753BD-DB60-4D68-8486-5B376B839B26}" srcId="{63085546-7C7C-4B3E-ABEB-2669F1A65FB2}" destId="{096A9AF0-0DAE-4EB3-B448-4501DA034F4A}" srcOrd="3" destOrd="0" parTransId="{8CE6ABD6-768E-42C8-9029-C3B5F278B21C}" sibTransId="{6B0D7DA9-E6ED-4137-9716-F48BF62327A8}"/>
    <dgm:cxn modelId="{F3A6D6CC-F2B8-49EC-B461-0A3B79F36310}" srcId="{63085546-7C7C-4B3E-ABEB-2669F1A65FB2}" destId="{181D1C33-BA38-4CA9-A2F9-218142697313}" srcOrd="9" destOrd="0" parTransId="{642CD371-44CE-4243-9294-8DB776E76AD7}" sibTransId="{EE6739EC-626E-4100-ADAC-47E1E7C313AE}"/>
    <dgm:cxn modelId="{D79F46D2-4997-44A7-98AC-1AF52FBD1743}" type="presOf" srcId="{2AEE5C11-34AE-4EB7-8907-9BED418EA471}" destId="{D1646913-A3FA-4470-A3E9-C64B0A13A62A}" srcOrd="0" destOrd="0" presId="urn:microsoft.com/office/officeart/2017/3/layout/DropPinTimeline"/>
    <dgm:cxn modelId="{CD6B6EE8-3813-4EF1-BFEC-C005A3326D63}" srcId="{63085546-7C7C-4B3E-ABEB-2669F1A65FB2}" destId="{CA6B1BA0-B2FC-48AD-8EDA-F4AAA4AF2782}" srcOrd="5" destOrd="0" parTransId="{D7D3AA07-BCB9-4212-A556-E90870FB1413}" sibTransId="{39FB540D-D808-4040-9A37-0AC474C0212F}"/>
    <dgm:cxn modelId="{A53161EE-36AD-44DC-90EA-852C94C35783}" type="presOf" srcId="{831701CF-77C7-46C0-A913-8CC39517BAB8}" destId="{A782CF5D-A585-4990-846A-5EDBD19A9BDB}" srcOrd="0" destOrd="0" presId="urn:microsoft.com/office/officeart/2017/3/layout/DropPinTimeline"/>
    <dgm:cxn modelId="{3610C7F2-0936-4917-8CAA-30E918739569}" srcId="{63085546-7C7C-4B3E-ABEB-2669F1A65FB2}" destId="{EB96DEB5-63F1-40A8-944E-8CAD828ABC99}" srcOrd="10" destOrd="0" parTransId="{D46720CE-B5B4-40C7-AAA5-5CFE1370D591}" sibTransId="{D7329658-17E9-41C9-9002-F8C86756479E}"/>
    <dgm:cxn modelId="{AB9796CA-6DCF-4F76-8936-C5C9F9AEFF4C}" type="presParOf" srcId="{7A5D3400-AF5B-4297-8592-4C1EDB9D0973}" destId="{BD204284-1F7C-4D58-BC79-8C2DEE7E9FAF}" srcOrd="0" destOrd="0" presId="urn:microsoft.com/office/officeart/2017/3/layout/DropPinTimeline"/>
    <dgm:cxn modelId="{2900D800-5667-4FEB-A652-A5E0AE3971BA}" type="presParOf" srcId="{7A5D3400-AF5B-4297-8592-4C1EDB9D0973}" destId="{46A6B157-7198-41C4-9D25-C4F8885F1B6F}" srcOrd="1" destOrd="0" presId="urn:microsoft.com/office/officeart/2017/3/layout/DropPinTimeline"/>
    <dgm:cxn modelId="{C4576558-C481-471F-8AE5-B18999D7D63E}" type="presParOf" srcId="{46A6B157-7198-41C4-9D25-C4F8885F1B6F}" destId="{578E6A06-6F61-48BD-9F1A-48E731D6E26D}" srcOrd="0" destOrd="0" presId="urn:microsoft.com/office/officeart/2017/3/layout/DropPinTimeline"/>
    <dgm:cxn modelId="{64296F39-5746-425C-8E01-3C380D883950}" type="presParOf" srcId="{578E6A06-6F61-48BD-9F1A-48E731D6E26D}" destId="{9F727168-E825-43C1-AF50-41E115F59C0C}" srcOrd="0" destOrd="0" presId="urn:microsoft.com/office/officeart/2017/3/layout/DropPinTimeline"/>
    <dgm:cxn modelId="{7EDC43AD-1EE7-4856-BF08-1009D4CE0433}" type="presParOf" srcId="{578E6A06-6F61-48BD-9F1A-48E731D6E26D}" destId="{0C380CA5-521A-4949-A022-450DA9C217F5}" srcOrd="1" destOrd="0" presId="urn:microsoft.com/office/officeart/2017/3/layout/DropPinTimeline"/>
    <dgm:cxn modelId="{E0B28C26-49EA-4E6A-88AC-A2D8BA62DE0E}" type="presParOf" srcId="{0C380CA5-521A-4949-A022-450DA9C217F5}" destId="{19EF924A-339B-436A-9151-9C7B0B0377B9}" srcOrd="0" destOrd="0" presId="urn:microsoft.com/office/officeart/2017/3/layout/DropPinTimeline"/>
    <dgm:cxn modelId="{305E01A8-28B2-4B90-99CE-44B7D8A00F1F}" type="presParOf" srcId="{0C380CA5-521A-4949-A022-450DA9C217F5}" destId="{846B4BA4-33F0-43CE-A60E-B95E195AD5A9}" srcOrd="1" destOrd="0" presId="urn:microsoft.com/office/officeart/2017/3/layout/DropPinTimeline"/>
    <dgm:cxn modelId="{AA77F36E-1BE8-45BE-9223-9D00E3B3B11A}" type="presParOf" srcId="{578E6A06-6F61-48BD-9F1A-48E731D6E26D}" destId="{A782CF5D-A585-4990-846A-5EDBD19A9BDB}" srcOrd="2" destOrd="0" presId="urn:microsoft.com/office/officeart/2017/3/layout/DropPinTimeline"/>
    <dgm:cxn modelId="{63B61553-8222-4062-B452-D632B5B8B83E}" type="presParOf" srcId="{578E6A06-6F61-48BD-9F1A-48E731D6E26D}" destId="{85C50C56-6DC8-4C47-8DBC-4FD6B1554AA4}" srcOrd="3" destOrd="0" presId="urn:microsoft.com/office/officeart/2017/3/layout/DropPinTimeline"/>
    <dgm:cxn modelId="{E0051D97-81DB-4EDF-930F-D088BB6DC004}" type="presParOf" srcId="{578E6A06-6F61-48BD-9F1A-48E731D6E26D}" destId="{4F322B1B-F357-4BCD-BF34-8A0D705A1CE7}" srcOrd="4" destOrd="0" presId="urn:microsoft.com/office/officeart/2017/3/layout/DropPinTimeline"/>
    <dgm:cxn modelId="{3F3DE76E-FA5E-43B2-A726-100CAA372F85}" type="presParOf" srcId="{578E6A06-6F61-48BD-9F1A-48E731D6E26D}" destId="{9FF32B1E-94FD-475E-9959-8E0546070C5B}" srcOrd="5" destOrd="0" presId="urn:microsoft.com/office/officeart/2017/3/layout/DropPinTimeline"/>
    <dgm:cxn modelId="{7C6C8A53-1C3C-49AB-B1DC-0651FEF8FACE}" type="presParOf" srcId="{46A6B157-7198-41C4-9D25-C4F8885F1B6F}" destId="{C9E000F5-B650-46EB-A3B0-FBA6593CE548}" srcOrd="1" destOrd="0" presId="urn:microsoft.com/office/officeart/2017/3/layout/DropPinTimeline"/>
    <dgm:cxn modelId="{658618E0-75BA-4136-9019-7D0BEE13688E}" type="presParOf" srcId="{46A6B157-7198-41C4-9D25-C4F8885F1B6F}" destId="{F4FCC1F0-BE6A-487E-B560-051050B3E072}" srcOrd="2" destOrd="0" presId="urn:microsoft.com/office/officeart/2017/3/layout/DropPinTimeline"/>
    <dgm:cxn modelId="{DE955C1E-7167-4F30-BAEA-1E3523D1C457}" type="presParOf" srcId="{F4FCC1F0-BE6A-487E-B560-051050B3E072}" destId="{C956BD58-0C77-47B2-BA77-362033E72A51}" srcOrd="0" destOrd="0" presId="urn:microsoft.com/office/officeart/2017/3/layout/DropPinTimeline"/>
    <dgm:cxn modelId="{B18D607D-E34D-4849-93D4-67F59EDE9BA6}" type="presParOf" srcId="{F4FCC1F0-BE6A-487E-B560-051050B3E072}" destId="{600E2D5F-D3C7-44A1-905C-898BE886602F}" srcOrd="1" destOrd="0" presId="urn:microsoft.com/office/officeart/2017/3/layout/DropPinTimeline"/>
    <dgm:cxn modelId="{D36E7867-E11F-4BB2-B710-49CBBD911D24}" type="presParOf" srcId="{600E2D5F-D3C7-44A1-905C-898BE886602F}" destId="{2E46AC78-0E20-463A-AB3C-AC89F480CC97}" srcOrd="0" destOrd="0" presId="urn:microsoft.com/office/officeart/2017/3/layout/DropPinTimeline"/>
    <dgm:cxn modelId="{736757EB-9C05-41AF-B160-92A45090CD81}" type="presParOf" srcId="{600E2D5F-D3C7-44A1-905C-898BE886602F}" destId="{484B93C1-20FF-4277-9C39-53D090434D66}" srcOrd="1" destOrd="0" presId="urn:microsoft.com/office/officeart/2017/3/layout/DropPinTimeline"/>
    <dgm:cxn modelId="{C9752995-8665-40A4-AB06-423D74D94F87}" type="presParOf" srcId="{F4FCC1F0-BE6A-487E-B560-051050B3E072}" destId="{1F4E0DA3-16AC-45EA-BADD-F471DD0187C6}" srcOrd="2" destOrd="0" presId="urn:microsoft.com/office/officeart/2017/3/layout/DropPinTimeline"/>
    <dgm:cxn modelId="{0C07EAAF-5A42-4CAA-8435-A6821229EAD7}" type="presParOf" srcId="{F4FCC1F0-BE6A-487E-B560-051050B3E072}" destId="{72A7E5C4-E72F-4378-9F90-4F7D4F43738A}" srcOrd="3" destOrd="0" presId="urn:microsoft.com/office/officeart/2017/3/layout/DropPinTimeline"/>
    <dgm:cxn modelId="{F59D8889-A39C-4A91-A74B-0751E1EA1EB0}" type="presParOf" srcId="{F4FCC1F0-BE6A-487E-B560-051050B3E072}" destId="{1CB70B6F-B49C-42D3-9E8A-8D113BB01F5F}" srcOrd="4" destOrd="0" presId="urn:microsoft.com/office/officeart/2017/3/layout/DropPinTimeline"/>
    <dgm:cxn modelId="{F6D59BFD-37AF-4855-B55F-BE50E01E03E8}" type="presParOf" srcId="{F4FCC1F0-BE6A-487E-B560-051050B3E072}" destId="{DF165D4B-3E57-4B07-9467-BCDBC58921E4}" srcOrd="5" destOrd="0" presId="urn:microsoft.com/office/officeart/2017/3/layout/DropPinTimeline"/>
    <dgm:cxn modelId="{7A44CE18-9581-41AB-9BDC-1DD935F4C048}" type="presParOf" srcId="{46A6B157-7198-41C4-9D25-C4F8885F1B6F}" destId="{41D3080B-246A-45E3-B413-E17CFE2DA92B}" srcOrd="3" destOrd="0" presId="urn:microsoft.com/office/officeart/2017/3/layout/DropPinTimeline"/>
    <dgm:cxn modelId="{004D513E-EF6F-4DC2-A006-1C252B5CF4B7}" type="presParOf" srcId="{46A6B157-7198-41C4-9D25-C4F8885F1B6F}" destId="{EB6A1D35-54D3-4ADC-84D9-84B8F5D22A3D}" srcOrd="4" destOrd="0" presId="urn:microsoft.com/office/officeart/2017/3/layout/DropPinTimeline"/>
    <dgm:cxn modelId="{D5E564AF-E76F-427F-B7DF-4FEDE616442B}" type="presParOf" srcId="{EB6A1D35-54D3-4ADC-84D9-84B8F5D22A3D}" destId="{0F86DF7A-5256-4F29-BBD5-CB852C1584F8}" srcOrd="0" destOrd="0" presId="urn:microsoft.com/office/officeart/2017/3/layout/DropPinTimeline"/>
    <dgm:cxn modelId="{E9BE1659-2501-44E3-BA8B-BA14E4DF6511}" type="presParOf" srcId="{EB6A1D35-54D3-4ADC-84D9-84B8F5D22A3D}" destId="{551BB0A1-FE90-4BCD-A336-7C571C03CEB0}" srcOrd="1" destOrd="0" presId="urn:microsoft.com/office/officeart/2017/3/layout/DropPinTimeline"/>
    <dgm:cxn modelId="{9598D639-49DF-4CAE-9D4C-13747386DEBD}" type="presParOf" srcId="{551BB0A1-FE90-4BCD-A336-7C571C03CEB0}" destId="{6C220127-E46F-4FFF-A65A-1F7864B9F87E}" srcOrd="0" destOrd="0" presId="urn:microsoft.com/office/officeart/2017/3/layout/DropPinTimeline"/>
    <dgm:cxn modelId="{C071B861-DF2A-44A6-B46E-6E92E40629B2}" type="presParOf" srcId="{551BB0A1-FE90-4BCD-A336-7C571C03CEB0}" destId="{CEF07B6A-3399-4D48-B863-DB6F7CA424B8}" srcOrd="1" destOrd="0" presId="urn:microsoft.com/office/officeart/2017/3/layout/DropPinTimeline"/>
    <dgm:cxn modelId="{65DC936A-711B-460D-9BC1-DBDB1F126331}" type="presParOf" srcId="{EB6A1D35-54D3-4ADC-84D9-84B8F5D22A3D}" destId="{3A3CEE5A-428D-45F5-8B1C-BCD856A6AC9E}" srcOrd="2" destOrd="0" presId="urn:microsoft.com/office/officeart/2017/3/layout/DropPinTimeline"/>
    <dgm:cxn modelId="{C743B424-81BB-425D-A59C-3A3235214A74}" type="presParOf" srcId="{EB6A1D35-54D3-4ADC-84D9-84B8F5D22A3D}" destId="{22FAA8B7-7E8E-4B41-BDA9-AA1C67C14E70}" srcOrd="3" destOrd="0" presId="urn:microsoft.com/office/officeart/2017/3/layout/DropPinTimeline"/>
    <dgm:cxn modelId="{DE352A9E-17CB-4400-890F-D87DAD216D1C}" type="presParOf" srcId="{EB6A1D35-54D3-4ADC-84D9-84B8F5D22A3D}" destId="{9D454786-1AD8-4A1C-98F2-C8B347776690}" srcOrd="4" destOrd="0" presId="urn:microsoft.com/office/officeart/2017/3/layout/DropPinTimeline"/>
    <dgm:cxn modelId="{57337A3E-8C71-4181-A4E4-DAB924FACDA7}" type="presParOf" srcId="{EB6A1D35-54D3-4ADC-84D9-84B8F5D22A3D}" destId="{0593DFA7-C206-4EAE-835B-4C3C5347DBF5}" srcOrd="5" destOrd="0" presId="urn:microsoft.com/office/officeart/2017/3/layout/DropPinTimeline"/>
    <dgm:cxn modelId="{51D2BF3C-F450-417A-A1C2-B0B0FA5A9D0C}" type="presParOf" srcId="{46A6B157-7198-41C4-9D25-C4F8885F1B6F}" destId="{CD6A940A-9921-4430-8668-6476624A12E4}" srcOrd="5" destOrd="0" presId="urn:microsoft.com/office/officeart/2017/3/layout/DropPinTimeline"/>
    <dgm:cxn modelId="{A52186CE-8BBC-476A-B1D0-83A1BB7E1E3C}" type="presParOf" srcId="{46A6B157-7198-41C4-9D25-C4F8885F1B6F}" destId="{64373A7D-C7A5-4C0C-9781-58743159539A}" srcOrd="6" destOrd="0" presId="urn:microsoft.com/office/officeart/2017/3/layout/DropPinTimeline"/>
    <dgm:cxn modelId="{CC00DF7F-0D14-4459-8C17-96CBBB7A23FD}" type="presParOf" srcId="{64373A7D-C7A5-4C0C-9781-58743159539A}" destId="{B57996C3-16BE-4CEB-B9E2-6FFC42938F41}" srcOrd="0" destOrd="0" presId="urn:microsoft.com/office/officeart/2017/3/layout/DropPinTimeline"/>
    <dgm:cxn modelId="{885EE852-8D44-4060-9238-18FF87A21CE9}" type="presParOf" srcId="{64373A7D-C7A5-4C0C-9781-58743159539A}" destId="{BC71368F-DA7E-405D-93AC-3A6767BF9FC6}" srcOrd="1" destOrd="0" presId="urn:microsoft.com/office/officeart/2017/3/layout/DropPinTimeline"/>
    <dgm:cxn modelId="{44ECDF8E-5F1E-42A2-99D2-7F6F5B167B85}" type="presParOf" srcId="{BC71368F-DA7E-405D-93AC-3A6767BF9FC6}" destId="{5B4632EA-1574-417A-A3FA-D711159FBAD1}" srcOrd="0" destOrd="0" presId="urn:microsoft.com/office/officeart/2017/3/layout/DropPinTimeline"/>
    <dgm:cxn modelId="{0FDAD1D1-4700-4E82-9373-070718F88E41}" type="presParOf" srcId="{BC71368F-DA7E-405D-93AC-3A6767BF9FC6}" destId="{032E0966-F86B-4BBD-BE80-8FAB861AF0E8}" srcOrd="1" destOrd="0" presId="urn:microsoft.com/office/officeart/2017/3/layout/DropPinTimeline"/>
    <dgm:cxn modelId="{CCC9AE22-C505-4C82-9599-52E1559737C9}" type="presParOf" srcId="{64373A7D-C7A5-4C0C-9781-58743159539A}" destId="{B608C5A1-CE9E-4410-9F2F-F714CC6AB069}" srcOrd="2" destOrd="0" presId="urn:microsoft.com/office/officeart/2017/3/layout/DropPinTimeline"/>
    <dgm:cxn modelId="{706660A7-BE10-4F0B-8199-316FECD1D385}" type="presParOf" srcId="{64373A7D-C7A5-4C0C-9781-58743159539A}" destId="{C1E34084-406C-48D5-88FE-7226282DBC49}" srcOrd="3" destOrd="0" presId="urn:microsoft.com/office/officeart/2017/3/layout/DropPinTimeline"/>
    <dgm:cxn modelId="{E79ED569-BF48-44DC-84A1-DBDB29B707D9}" type="presParOf" srcId="{64373A7D-C7A5-4C0C-9781-58743159539A}" destId="{33168228-1414-4AAF-B7E5-C08A80BBB2F1}" srcOrd="4" destOrd="0" presId="urn:microsoft.com/office/officeart/2017/3/layout/DropPinTimeline"/>
    <dgm:cxn modelId="{B7E364A7-A30B-4EA0-97E0-BEF5DFCB4256}" type="presParOf" srcId="{64373A7D-C7A5-4C0C-9781-58743159539A}" destId="{C791BCDD-76D3-4E0E-98B9-0C4903CF0E94}" srcOrd="5" destOrd="0" presId="urn:microsoft.com/office/officeart/2017/3/layout/DropPinTimeline"/>
    <dgm:cxn modelId="{85F055EB-8B53-495C-B92E-AF287181C889}" type="presParOf" srcId="{46A6B157-7198-41C4-9D25-C4F8885F1B6F}" destId="{3B1DA912-FDB7-4F73-8823-B30C56F7DE86}" srcOrd="7" destOrd="0" presId="urn:microsoft.com/office/officeart/2017/3/layout/DropPinTimeline"/>
    <dgm:cxn modelId="{D14E0CC0-2A76-4ED8-9836-59CED5B96706}" type="presParOf" srcId="{46A6B157-7198-41C4-9D25-C4F8885F1B6F}" destId="{DE42B66E-7ED5-4452-A042-93779E216D5C}" srcOrd="8" destOrd="0" presId="urn:microsoft.com/office/officeart/2017/3/layout/DropPinTimeline"/>
    <dgm:cxn modelId="{37AB3563-527B-4E8F-B4CB-E2BF4D95C5FA}" type="presParOf" srcId="{DE42B66E-7ED5-4452-A042-93779E216D5C}" destId="{7CC01562-8E5D-4D1F-AF58-F803DFA810C6}" srcOrd="0" destOrd="0" presId="urn:microsoft.com/office/officeart/2017/3/layout/DropPinTimeline"/>
    <dgm:cxn modelId="{5AB66942-E400-4CB6-A2C4-39A010D9DB43}" type="presParOf" srcId="{DE42B66E-7ED5-4452-A042-93779E216D5C}" destId="{A8526A02-5CE5-44A3-9AA5-B55E8CF652A2}" srcOrd="1" destOrd="0" presId="urn:microsoft.com/office/officeart/2017/3/layout/DropPinTimeline"/>
    <dgm:cxn modelId="{B837B125-1236-48B1-88CB-AC2ED2CB0D2F}" type="presParOf" srcId="{A8526A02-5CE5-44A3-9AA5-B55E8CF652A2}" destId="{0BF07BBA-A494-4147-9BBB-684E628F1D4B}" srcOrd="0" destOrd="0" presId="urn:microsoft.com/office/officeart/2017/3/layout/DropPinTimeline"/>
    <dgm:cxn modelId="{7F3829D4-CEB5-49E1-BAC6-4D9751DA7275}" type="presParOf" srcId="{A8526A02-5CE5-44A3-9AA5-B55E8CF652A2}" destId="{E0A81388-7E8C-4184-B9C2-23D7FAF2F586}" srcOrd="1" destOrd="0" presId="urn:microsoft.com/office/officeart/2017/3/layout/DropPinTimeline"/>
    <dgm:cxn modelId="{CD525EBD-F5F4-428C-A739-5B40DB0B0FA1}" type="presParOf" srcId="{DE42B66E-7ED5-4452-A042-93779E216D5C}" destId="{CBE53EC1-169E-4F19-A40D-B9444F7B5D69}" srcOrd="2" destOrd="0" presId="urn:microsoft.com/office/officeart/2017/3/layout/DropPinTimeline"/>
    <dgm:cxn modelId="{F789DEC8-18F1-4CE0-97C1-063EB60EA22B}" type="presParOf" srcId="{DE42B66E-7ED5-4452-A042-93779E216D5C}" destId="{8A6AAC66-0A8F-497C-9159-461C5BF0ED4A}" srcOrd="3" destOrd="0" presId="urn:microsoft.com/office/officeart/2017/3/layout/DropPinTimeline"/>
    <dgm:cxn modelId="{EE785FC6-A236-4F4F-9D0B-A2228F802D91}" type="presParOf" srcId="{DE42B66E-7ED5-4452-A042-93779E216D5C}" destId="{13795F7C-284F-4E33-AE83-3B129A2AC6AD}" srcOrd="4" destOrd="0" presId="urn:microsoft.com/office/officeart/2017/3/layout/DropPinTimeline"/>
    <dgm:cxn modelId="{7316C1C4-BC9F-42CD-9A1B-38E3592B1A8C}" type="presParOf" srcId="{DE42B66E-7ED5-4452-A042-93779E216D5C}" destId="{D3C316DE-6BE5-436F-B95A-AF5F5A382A85}" srcOrd="5" destOrd="0" presId="urn:microsoft.com/office/officeart/2017/3/layout/DropPinTimeline"/>
    <dgm:cxn modelId="{BCB83DE7-701C-44EE-B10F-8A0EFED08DF2}" type="presParOf" srcId="{46A6B157-7198-41C4-9D25-C4F8885F1B6F}" destId="{4B1DC20A-2429-4099-969B-F4652450B9EB}" srcOrd="9" destOrd="0" presId="urn:microsoft.com/office/officeart/2017/3/layout/DropPinTimeline"/>
    <dgm:cxn modelId="{89A8D331-77F2-462A-B4ED-6C1C1E2E3046}" type="presParOf" srcId="{46A6B157-7198-41C4-9D25-C4F8885F1B6F}" destId="{B744CD57-FD23-4E62-9589-4CAC57B034E9}" srcOrd="10" destOrd="0" presId="urn:microsoft.com/office/officeart/2017/3/layout/DropPinTimeline"/>
    <dgm:cxn modelId="{8E87BC67-1333-4882-B5F9-7C424047ADA2}" type="presParOf" srcId="{B744CD57-FD23-4E62-9589-4CAC57B034E9}" destId="{D891B168-1DA5-4124-931F-A51FCB8EFC11}" srcOrd="0" destOrd="0" presId="urn:microsoft.com/office/officeart/2017/3/layout/DropPinTimeline"/>
    <dgm:cxn modelId="{C7E5E26E-CBE7-41D2-B6DF-7515957EF689}" type="presParOf" srcId="{B744CD57-FD23-4E62-9589-4CAC57B034E9}" destId="{42206762-CD73-4F82-B16A-D168E2503215}" srcOrd="1" destOrd="0" presId="urn:microsoft.com/office/officeart/2017/3/layout/DropPinTimeline"/>
    <dgm:cxn modelId="{B8991C1A-4930-4BD3-80FF-F06B1888B865}" type="presParOf" srcId="{42206762-CD73-4F82-B16A-D168E2503215}" destId="{C0DBECBF-E3AA-450B-95D4-8349AA21B4F8}" srcOrd="0" destOrd="0" presId="urn:microsoft.com/office/officeart/2017/3/layout/DropPinTimeline"/>
    <dgm:cxn modelId="{5FA3370D-5B7F-496A-8E98-4F0A79098C27}" type="presParOf" srcId="{42206762-CD73-4F82-B16A-D168E2503215}" destId="{6EDDD44C-F5E4-49AD-B1D9-346B8B8AEE8F}" srcOrd="1" destOrd="0" presId="urn:microsoft.com/office/officeart/2017/3/layout/DropPinTimeline"/>
    <dgm:cxn modelId="{6F8B8AD2-03CF-4794-BEB2-ACEA4AE99C69}" type="presParOf" srcId="{B744CD57-FD23-4E62-9589-4CAC57B034E9}" destId="{FE564261-183D-47F9-8E7E-BCFC5023A815}" srcOrd="2" destOrd="0" presId="urn:microsoft.com/office/officeart/2017/3/layout/DropPinTimeline"/>
    <dgm:cxn modelId="{060BE0F9-8EF7-402E-B938-860399EBC353}" type="presParOf" srcId="{B744CD57-FD23-4E62-9589-4CAC57B034E9}" destId="{3DA36ABE-9810-4ED4-9A55-2905E7588D06}" srcOrd="3" destOrd="0" presId="urn:microsoft.com/office/officeart/2017/3/layout/DropPinTimeline"/>
    <dgm:cxn modelId="{8ABAB0C8-C4B2-4695-AF99-FA8EADA2A580}" type="presParOf" srcId="{B744CD57-FD23-4E62-9589-4CAC57B034E9}" destId="{4B9F5909-A57C-4893-9C8A-D5960FE9BE37}" srcOrd="4" destOrd="0" presId="urn:microsoft.com/office/officeart/2017/3/layout/DropPinTimeline"/>
    <dgm:cxn modelId="{14FE33EC-17B6-4B34-B84B-BABAB440335A}" type="presParOf" srcId="{B744CD57-FD23-4E62-9589-4CAC57B034E9}" destId="{DEDCEF89-DB8F-4197-B2D2-2D39426E0B96}" srcOrd="5" destOrd="0" presId="urn:microsoft.com/office/officeart/2017/3/layout/DropPinTimeline"/>
    <dgm:cxn modelId="{3090B1ED-8DE4-4DFF-83C9-EDD139F9389A}" type="presParOf" srcId="{46A6B157-7198-41C4-9D25-C4F8885F1B6F}" destId="{4A96FD2F-C127-41DC-AA54-1EEBED6BA483}" srcOrd="11" destOrd="0" presId="urn:microsoft.com/office/officeart/2017/3/layout/DropPinTimeline"/>
    <dgm:cxn modelId="{B26B79EB-3247-48E9-A7E6-0C0D864FF0AF}" type="presParOf" srcId="{46A6B157-7198-41C4-9D25-C4F8885F1B6F}" destId="{A1AE2BC4-A99C-4DD3-A84D-EB3461D18287}" srcOrd="12" destOrd="0" presId="urn:microsoft.com/office/officeart/2017/3/layout/DropPinTimeline"/>
    <dgm:cxn modelId="{FD7106F2-5516-4503-B12C-76B0D3F80DA3}" type="presParOf" srcId="{A1AE2BC4-A99C-4DD3-A84D-EB3461D18287}" destId="{278CF1E0-B1C4-4B10-A5EC-FD7EF0557E2D}" srcOrd="0" destOrd="0" presId="urn:microsoft.com/office/officeart/2017/3/layout/DropPinTimeline"/>
    <dgm:cxn modelId="{F6390441-EFD0-415D-A1E9-08D62BA16B06}" type="presParOf" srcId="{A1AE2BC4-A99C-4DD3-A84D-EB3461D18287}" destId="{27B65FB4-BE6A-41E6-BBE9-8DC9F7B73486}" srcOrd="1" destOrd="0" presId="urn:microsoft.com/office/officeart/2017/3/layout/DropPinTimeline"/>
    <dgm:cxn modelId="{8F9C9049-7893-4317-A71F-4B577371E194}" type="presParOf" srcId="{27B65FB4-BE6A-41E6-BBE9-8DC9F7B73486}" destId="{488CC4C6-DFBC-460C-A9ED-BEDA8CC682D4}" srcOrd="0" destOrd="0" presId="urn:microsoft.com/office/officeart/2017/3/layout/DropPinTimeline"/>
    <dgm:cxn modelId="{6B1F0DFD-EC47-4D31-9C30-DF4BB4C3EFA0}" type="presParOf" srcId="{27B65FB4-BE6A-41E6-BBE9-8DC9F7B73486}" destId="{48CA82DA-B677-461B-A08D-337683480059}" srcOrd="1" destOrd="0" presId="urn:microsoft.com/office/officeart/2017/3/layout/DropPinTimeline"/>
    <dgm:cxn modelId="{7BB19EC4-D595-4861-A121-EEDFB8CCB2A5}" type="presParOf" srcId="{A1AE2BC4-A99C-4DD3-A84D-EB3461D18287}" destId="{D1646913-A3FA-4470-A3E9-C64B0A13A62A}" srcOrd="2" destOrd="0" presId="urn:microsoft.com/office/officeart/2017/3/layout/DropPinTimeline"/>
    <dgm:cxn modelId="{B7437E7E-AF9C-4525-B4D2-60D217BDE6E1}" type="presParOf" srcId="{A1AE2BC4-A99C-4DD3-A84D-EB3461D18287}" destId="{6EC2FC68-E1B8-4274-8090-C2C96A4CD82C}" srcOrd="3" destOrd="0" presId="urn:microsoft.com/office/officeart/2017/3/layout/DropPinTimeline"/>
    <dgm:cxn modelId="{65F21A64-146F-47D9-85F3-FFE2EFA59687}" type="presParOf" srcId="{A1AE2BC4-A99C-4DD3-A84D-EB3461D18287}" destId="{4F41BF23-550C-4E7F-977E-3D22E3AF7B51}" srcOrd="4" destOrd="0" presId="urn:microsoft.com/office/officeart/2017/3/layout/DropPinTimeline"/>
    <dgm:cxn modelId="{F9F060B4-0E51-4E08-9B3A-00AD5F506FB8}" type="presParOf" srcId="{A1AE2BC4-A99C-4DD3-A84D-EB3461D18287}" destId="{5018695D-CFD4-49F8-8967-BA8A0C0A0DE1}" srcOrd="5" destOrd="0" presId="urn:microsoft.com/office/officeart/2017/3/layout/DropPinTimeline"/>
    <dgm:cxn modelId="{A229D323-74A9-44A3-BE2A-BBDFB2B01D25}" type="presParOf" srcId="{46A6B157-7198-41C4-9D25-C4F8885F1B6F}" destId="{61EA613E-57A8-485F-A4A9-29037092E83A}" srcOrd="13" destOrd="0" presId="urn:microsoft.com/office/officeart/2017/3/layout/DropPinTimeline"/>
    <dgm:cxn modelId="{6056F5D8-2349-4D59-B801-979AB045E613}" type="presParOf" srcId="{46A6B157-7198-41C4-9D25-C4F8885F1B6F}" destId="{0F53ECE9-52E3-4A1E-8BBB-75B3C455E332}" srcOrd="14" destOrd="0" presId="urn:microsoft.com/office/officeart/2017/3/layout/DropPinTimeline"/>
    <dgm:cxn modelId="{A803B2AB-796A-4364-A826-4C89EF8F6960}" type="presParOf" srcId="{0F53ECE9-52E3-4A1E-8BBB-75B3C455E332}" destId="{E2E6AF22-3EAC-496A-ADF4-9DF6B0E19807}" srcOrd="0" destOrd="0" presId="urn:microsoft.com/office/officeart/2017/3/layout/DropPinTimeline"/>
    <dgm:cxn modelId="{D16DC262-B45D-47BD-B47D-7497754C5879}" type="presParOf" srcId="{0F53ECE9-52E3-4A1E-8BBB-75B3C455E332}" destId="{EF1B7055-A1EC-40AF-A31E-A4D1283B8673}" srcOrd="1" destOrd="0" presId="urn:microsoft.com/office/officeart/2017/3/layout/DropPinTimeline"/>
    <dgm:cxn modelId="{9DE38682-2288-402C-9839-49B1088EBFBC}" type="presParOf" srcId="{EF1B7055-A1EC-40AF-A31E-A4D1283B8673}" destId="{62915987-8554-4113-A07A-36F1AF1EF7D2}" srcOrd="0" destOrd="0" presId="urn:microsoft.com/office/officeart/2017/3/layout/DropPinTimeline"/>
    <dgm:cxn modelId="{1FE62E9C-FF00-4B58-8BB0-6753FE604860}" type="presParOf" srcId="{EF1B7055-A1EC-40AF-A31E-A4D1283B8673}" destId="{F4441ADC-AF15-4344-ACC8-759E9AE3DA4A}" srcOrd="1" destOrd="0" presId="urn:microsoft.com/office/officeart/2017/3/layout/DropPinTimeline"/>
    <dgm:cxn modelId="{9959FA32-89CD-48DA-BE0A-AD9C2331043E}" type="presParOf" srcId="{0F53ECE9-52E3-4A1E-8BBB-75B3C455E332}" destId="{1DA775AD-94AA-46B5-B1FC-A7DE7AA9177A}" srcOrd="2" destOrd="0" presId="urn:microsoft.com/office/officeart/2017/3/layout/DropPinTimeline"/>
    <dgm:cxn modelId="{22138DD6-A945-4BF7-926E-3868D44110B5}" type="presParOf" srcId="{0F53ECE9-52E3-4A1E-8BBB-75B3C455E332}" destId="{F92BA8AF-34C6-427E-AD92-AF6BAC96D604}" srcOrd="3" destOrd="0" presId="urn:microsoft.com/office/officeart/2017/3/layout/DropPinTimeline"/>
    <dgm:cxn modelId="{A9806784-82A5-4C55-863A-343AB274927E}" type="presParOf" srcId="{0F53ECE9-52E3-4A1E-8BBB-75B3C455E332}" destId="{D6595C5A-92B8-4982-AC48-C45BF64F4131}" srcOrd="4" destOrd="0" presId="urn:microsoft.com/office/officeart/2017/3/layout/DropPinTimeline"/>
    <dgm:cxn modelId="{20A95044-7066-4D68-A2FE-7AE5BD7492A1}" type="presParOf" srcId="{0F53ECE9-52E3-4A1E-8BBB-75B3C455E332}" destId="{631DC61B-2906-4E3E-A9FF-FC6AB5E0C7ED}" srcOrd="5" destOrd="0" presId="urn:microsoft.com/office/officeart/2017/3/layout/DropPinTimeline"/>
    <dgm:cxn modelId="{E670A5B4-6D3E-4905-904C-389752EAB4A2}" type="presParOf" srcId="{46A6B157-7198-41C4-9D25-C4F8885F1B6F}" destId="{BE32530D-FD1E-4980-85D5-EF740079D20B}" srcOrd="15" destOrd="0" presId="urn:microsoft.com/office/officeart/2017/3/layout/DropPinTimeline"/>
    <dgm:cxn modelId="{35F4CDCE-4A5D-40C1-B060-0C72E9904A38}" type="presParOf" srcId="{46A6B157-7198-41C4-9D25-C4F8885F1B6F}" destId="{04E6F37F-A746-460B-B2F4-5D715E59A442}" srcOrd="16" destOrd="0" presId="urn:microsoft.com/office/officeart/2017/3/layout/DropPinTimeline"/>
    <dgm:cxn modelId="{4EECC0C0-6CE9-48A5-BF79-AD0C32232A70}" type="presParOf" srcId="{04E6F37F-A746-460B-B2F4-5D715E59A442}" destId="{7185E0CA-780B-4ABB-8C32-01C9D1AB5FF4}" srcOrd="0" destOrd="0" presId="urn:microsoft.com/office/officeart/2017/3/layout/DropPinTimeline"/>
    <dgm:cxn modelId="{24B3094C-0206-4C89-A04D-E829B8B15ABA}" type="presParOf" srcId="{04E6F37F-A746-460B-B2F4-5D715E59A442}" destId="{F055B443-FE74-43CA-9AEB-80D02CCD651B}" srcOrd="1" destOrd="0" presId="urn:microsoft.com/office/officeart/2017/3/layout/DropPinTimeline"/>
    <dgm:cxn modelId="{B80DE04D-41CC-42B8-B782-DEC3BEFF2619}" type="presParOf" srcId="{F055B443-FE74-43CA-9AEB-80D02CCD651B}" destId="{3969C1C6-028A-45EA-8845-934E940FE54F}" srcOrd="0" destOrd="0" presId="urn:microsoft.com/office/officeart/2017/3/layout/DropPinTimeline"/>
    <dgm:cxn modelId="{35733FAF-EB24-426E-8A59-A9B9615DF027}" type="presParOf" srcId="{F055B443-FE74-43CA-9AEB-80D02CCD651B}" destId="{4BE66657-4745-41C0-9589-1DCFE786D4C2}" srcOrd="1" destOrd="0" presId="urn:microsoft.com/office/officeart/2017/3/layout/DropPinTimeline"/>
    <dgm:cxn modelId="{3C2FE3EA-7A0A-4A26-91D1-C60E9E08265C}" type="presParOf" srcId="{04E6F37F-A746-460B-B2F4-5D715E59A442}" destId="{DAA40A40-31E9-4B54-9BE8-CCC357B093A6}" srcOrd="2" destOrd="0" presId="urn:microsoft.com/office/officeart/2017/3/layout/DropPinTimeline"/>
    <dgm:cxn modelId="{CB07E8DE-6BB7-4DB2-9400-4F7B817C3001}" type="presParOf" srcId="{04E6F37F-A746-460B-B2F4-5D715E59A442}" destId="{955A02B1-7C81-4F31-BAA6-5ECA4B01BEEA}" srcOrd="3" destOrd="0" presId="urn:microsoft.com/office/officeart/2017/3/layout/DropPinTimeline"/>
    <dgm:cxn modelId="{8F3FF5A7-5F26-4B08-86FD-DEB64E44B41D}" type="presParOf" srcId="{04E6F37F-A746-460B-B2F4-5D715E59A442}" destId="{8F744A4F-B885-43D8-8826-C9957BE7B3AF}" srcOrd="4" destOrd="0" presId="urn:microsoft.com/office/officeart/2017/3/layout/DropPinTimeline"/>
    <dgm:cxn modelId="{412A8B76-A225-4C5F-A859-6B116A6E4F9F}" type="presParOf" srcId="{04E6F37F-A746-460B-B2F4-5D715E59A442}" destId="{1D6B01DE-4458-4279-9C6B-9F7F5C9A54F9}" srcOrd="5" destOrd="0" presId="urn:microsoft.com/office/officeart/2017/3/layout/DropPinTimeline"/>
    <dgm:cxn modelId="{15E828F0-11D6-46A6-A4DF-DCEBF6362A03}" type="presParOf" srcId="{46A6B157-7198-41C4-9D25-C4F8885F1B6F}" destId="{17BF33EE-D029-452B-85D9-C30069597FC0}" srcOrd="17" destOrd="0" presId="urn:microsoft.com/office/officeart/2017/3/layout/DropPinTimeline"/>
    <dgm:cxn modelId="{A95F8F49-C080-43EB-A6E2-F3FA0FF8787D}" type="presParOf" srcId="{46A6B157-7198-41C4-9D25-C4F8885F1B6F}" destId="{DAEC97A6-484B-44F2-A541-B1778A6D3E5C}" srcOrd="18" destOrd="0" presId="urn:microsoft.com/office/officeart/2017/3/layout/DropPinTimeline"/>
    <dgm:cxn modelId="{85A90ACE-65AE-4DF9-8BCE-F6F7ADF24364}" type="presParOf" srcId="{DAEC97A6-484B-44F2-A541-B1778A6D3E5C}" destId="{CD0BD1FE-7154-4162-A1DE-EDEC1735F656}" srcOrd="0" destOrd="0" presId="urn:microsoft.com/office/officeart/2017/3/layout/DropPinTimeline"/>
    <dgm:cxn modelId="{93DF7BD9-7C42-48A8-9D93-F1C28B44D3EE}" type="presParOf" srcId="{DAEC97A6-484B-44F2-A541-B1778A6D3E5C}" destId="{1214268A-A045-4A59-92AF-29EFD3E5F040}" srcOrd="1" destOrd="0" presId="urn:microsoft.com/office/officeart/2017/3/layout/DropPinTimeline"/>
    <dgm:cxn modelId="{98F40389-6C40-46E5-A3E9-3B0AC5D84203}" type="presParOf" srcId="{1214268A-A045-4A59-92AF-29EFD3E5F040}" destId="{5327A3D9-C960-49A3-A907-F98A431377D4}" srcOrd="0" destOrd="0" presId="urn:microsoft.com/office/officeart/2017/3/layout/DropPinTimeline"/>
    <dgm:cxn modelId="{B4A3D935-067B-4AFE-824A-E398F9A217CD}" type="presParOf" srcId="{1214268A-A045-4A59-92AF-29EFD3E5F040}" destId="{84B3828F-1C96-4F44-8FBD-D7FDB3DC7769}" srcOrd="1" destOrd="0" presId="urn:microsoft.com/office/officeart/2017/3/layout/DropPinTimeline"/>
    <dgm:cxn modelId="{B3CEB1D0-694C-4723-9BA8-EC926AD2126C}" type="presParOf" srcId="{DAEC97A6-484B-44F2-A541-B1778A6D3E5C}" destId="{F229A5B6-C95A-4A5B-8CBC-FC28AB6A75CD}" srcOrd="2" destOrd="0" presId="urn:microsoft.com/office/officeart/2017/3/layout/DropPinTimeline"/>
    <dgm:cxn modelId="{DEB40AA1-D2CB-4682-8F2C-0EE71F1FB4D3}" type="presParOf" srcId="{DAEC97A6-484B-44F2-A541-B1778A6D3E5C}" destId="{433AACB3-1F7D-4879-B144-AFF07758E9ED}" srcOrd="3" destOrd="0" presId="urn:microsoft.com/office/officeart/2017/3/layout/DropPinTimeline"/>
    <dgm:cxn modelId="{C456FC91-3C1C-4347-A544-82C9CDE09D3E}" type="presParOf" srcId="{DAEC97A6-484B-44F2-A541-B1778A6D3E5C}" destId="{A1E3F402-C662-424B-B8CC-A86652C7A6D0}" srcOrd="4" destOrd="0" presId="urn:microsoft.com/office/officeart/2017/3/layout/DropPinTimeline"/>
    <dgm:cxn modelId="{491A3E14-DDA7-405E-8CEF-F41444BE127B}" type="presParOf" srcId="{DAEC97A6-484B-44F2-A541-B1778A6D3E5C}" destId="{422DAB83-1580-4659-8D17-1E0831445EB8}" srcOrd="5" destOrd="0" presId="urn:microsoft.com/office/officeart/2017/3/layout/DropPinTimeline"/>
    <dgm:cxn modelId="{1B8A6C41-CD5F-4A28-82E0-8CF6F698AE3C}" type="presParOf" srcId="{46A6B157-7198-41C4-9D25-C4F8885F1B6F}" destId="{A86B8822-755E-456F-BC99-E8D6F20CC991}" srcOrd="19" destOrd="0" presId="urn:microsoft.com/office/officeart/2017/3/layout/DropPinTimeline"/>
    <dgm:cxn modelId="{C9BCC18D-9194-41F0-8D3F-727380721134}" type="presParOf" srcId="{46A6B157-7198-41C4-9D25-C4F8885F1B6F}" destId="{75FB4973-D2E7-43C2-B1E2-0006FEBD2297}" srcOrd="20" destOrd="0" presId="urn:microsoft.com/office/officeart/2017/3/layout/DropPinTimeline"/>
    <dgm:cxn modelId="{986A86F6-DF5E-44C3-BA1D-83D349ED5065}" type="presParOf" srcId="{75FB4973-D2E7-43C2-B1E2-0006FEBD2297}" destId="{C4F9489C-5AD9-40FC-B497-7D637363F9CB}" srcOrd="0" destOrd="0" presId="urn:microsoft.com/office/officeart/2017/3/layout/DropPinTimeline"/>
    <dgm:cxn modelId="{3B9677A0-EC35-47FB-B014-59A63B156EDF}" type="presParOf" srcId="{75FB4973-D2E7-43C2-B1E2-0006FEBD2297}" destId="{17172424-2798-405C-8450-56BEEC5B3222}" srcOrd="1" destOrd="0" presId="urn:microsoft.com/office/officeart/2017/3/layout/DropPinTimeline"/>
    <dgm:cxn modelId="{4FD99952-8570-4EFA-963E-71AABEA16EDA}" type="presParOf" srcId="{17172424-2798-405C-8450-56BEEC5B3222}" destId="{C1DA8AA0-C4E5-487A-92AD-CA18C50CE0CE}" srcOrd="0" destOrd="0" presId="urn:microsoft.com/office/officeart/2017/3/layout/DropPinTimeline"/>
    <dgm:cxn modelId="{47446E80-C6AC-4419-885B-5B53CF40030D}" type="presParOf" srcId="{17172424-2798-405C-8450-56BEEC5B3222}" destId="{3828A516-BB9A-42AA-97BB-27C3B6514593}" srcOrd="1" destOrd="0" presId="urn:microsoft.com/office/officeart/2017/3/layout/DropPinTimeline"/>
    <dgm:cxn modelId="{FCD66420-2583-485C-9CAD-46997ED4F178}" type="presParOf" srcId="{75FB4973-D2E7-43C2-B1E2-0006FEBD2297}" destId="{317D517D-E83A-4D00-9EE5-C75716EFDA2F}" srcOrd="2" destOrd="0" presId="urn:microsoft.com/office/officeart/2017/3/layout/DropPinTimeline"/>
    <dgm:cxn modelId="{97388B3A-DD5E-4F95-976A-3CE5F5E90ABD}" type="presParOf" srcId="{75FB4973-D2E7-43C2-B1E2-0006FEBD2297}" destId="{44B4612A-F0A1-48F2-B428-3CC3C2C39921}" srcOrd="3" destOrd="0" presId="urn:microsoft.com/office/officeart/2017/3/layout/DropPinTimeline"/>
    <dgm:cxn modelId="{D275B440-5253-4AAE-849F-06C45479DB1A}" type="presParOf" srcId="{75FB4973-D2E7-43C2-B1E2-0006FEBD2297}" destId="{7354ECDF-5237-4860-A9A4-5EF8FF2DF8AC}" srcOrd="4" destOrd="0" presId="urn:microsoft.com/office/officeart/2017/3/layout/DropPinTimeline"/>
    <dgm:cxn modelId="{C3C3E627-9DD2-41C1-BB59-324C8800AEDD}" type="presParOf" srcId="{75FB4973-D2E7-43C2-B1E2-0006FEBD2297}" destId="{7E78124D-5FA6-4DAC-BFDC-DAE7625F918F}" srcOrd="5" destOrd="0" presId="urn:microsoft.com/office/officeart/2017/3/layout/DropPinTimeline"/>
  </dgm:cxnLst>
  <dgm:bg/>
  <dgm:whole>
    <a:ln>
      <a:noFill/>
    </a:ln>
  </dgm:whole>
  <dgm:extLst>
    <a:ext uri="http://schemas.microsoft.com/office/drawing/2008/diagram">
      <dsp:dataModelExt xmlns:dsp="http://schemas.microsoft.com/office/drawing/2008/diagram" relId="rId1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085546-7C7C-4B3E-ABEB-2669F1A65FB2}" type="doc">
      <dgm:prSet loTypeId="urn:microsoft.com/office/officeart/2017/3/layout/DropPinTimeline" loCatId="process" qsTypeId="urn:microsoft.com/office/officeart/2005/8/quickstyle/simple1" qsCatId="simple" csTypeId="urn:microsoft.com/office/officeart/2005/8/colors/accent1_2" csCatId="accent1" phldr="1"/>
      <dgm:spPr/>
      <dgm:t>
        <a:bodyPr/>
        <a:lstStyle/>
        <a:p>
          <a:endParaRPr lang="en-US"/>
        </a:p>
      </dgm:t>
    </dgm:pt>
    <dgm:pt modelId="{9DCEA5FC-4640-45AF-B712-7A4FD94AEF0D}">
      <dgm:prSet phldrT="[Text]" custT="1"/>
      <dgm:spPr>
        <a:xfrm>
          <a:off x="532390" y="538162"/>
          <a:ext cx="1909681" cy="559689"/>
        </a:xfrm>
        <a:prstGeom prst="rect">
          <a:avLst/>
        </a:prstGeom>
        <a:noFill/>
        <a:ln>
          <a:noFill/>
        </a:ln>
        <a:effectLst/>
      </dgm:spPr>
      <dgm:t>
        <a:bodyPr/>
        <a:lstStyle/>
        <a:p>
          <a:pPr>
            <a:defRPr b="1"/>
          </a:pPr>
          <a:r>
            <a:rPr lang="en-US" sz="1100" b="0">
              <a:solidFill>
                <a:schemeClr val="accent5">
                  <a:lumMod val="50000"/>
                </a:schemeClr>
              </a:solidFill>
              <a:latin typeface="Arial Nova" panose="020B0504020202020204" pitchFamily="34" charset="0"/>
              <a:ea typeface="+mn-ea"/>
              <a:cs typeface="+mn-cs"/>
            </a:rPr>
            <a:t>Feb 2027</a:t>
          </a:r>
          <a:endParaRPr lang="en-US" sz="1100" b="1" dirty="0">
            <a:solidFill>
              <a:srgbClr val="00788A">
                <a:lumMod val="65000"/>
                <a:lumOff val="35000"/>
              </a:srgbClr>
            </a:solidFill>
            <a:latin typeface="Arial" panose="020B0604020202020204"/>
            <a:ea typeface="+mn-ea"/>
            <a:cs typeface="+mn-cs"/>
          </a:endParaRPr>
        </a:p>
      </dgm:t>
    </dgm:pt>
    <dgm:pt modelId="{929A5FD9-0612-4B79-9B59-C3C36D34A069}" type="parTrans" cxnId="{DBD99269-D7F7-4B47-B17B-A5AE402751D9}">
      <dgm:prSet/>
      <dgm:spPr/>
      <dgm:t>
        <a:bodyPr/>
        <a:lstStyle/>
        <a:p>
          <a:endParaRPr lang="en-US"/>
        </a:p>
      </dgm:t>
    </dgm:pt>
    <dgm:pt modelId="{0A99745B-BB5C-49B3-A782-8DB57641F6C9}" type="sibTrans" cxnId="{DBD99269-D7F7-4B47-B17B-A5AE402751D9}">
      <dgm:prSet/>
      <dgm:spPr/>
      <dgm:t>
        <a:bodyPr/>
        <a:lstStyle/>
        <a:p>
          <a:endParaRPr lang="en-US"/>
        </a:p>
      </dgm:t>
    </dgm:pt>
    <dgm:pt modelId="{831701CF-77C7-46C0-A913-8CC39517BAB8}">
      <dgm:prSet phldrT="[Text]" custT="1"/>
      <dgm:spPr>
        <a:xfrm>
          <a:off x="532390" y="1097851"/>
          <a:ext cx="1909681" cy="1592961"/>
        </a:xfrm>
        <a:prstGeom prst="rect">
          <a:avLst/>
        </a:prstGeom>
        <a:noFill/>
        <a:ln>
          <a:noFill/>
        </a:ln>
        <a:effectLst/>
      </dgm:spPr>
      <dgm:t>
        <a:bodyPr/>
        <a:lstStyle/>
        <a:p>
          <a:r>
            <a:rPr lang="en-US" sz="1200" b="1">
              <a:solidFill>
                <a:schemeClr val="accent5">
                  <a:lumMod val="50000"/>
                </a:schemeClr>
              </a:solidFill>
              <a:latin typeface="Arial Nova" panose="020B0504020202020204" pitchFamily="34" charset="0"/>
              <a:ea typeface="+mn-ea"/>
              <a:cs typeface="+mn-cs"/>
            </a:rPr>
            <a:t>1</a:t>
          </a:r>
          <a:r>
            <a:rPr lang="en-US" sz="1200" b="1" baseline="30000">
              <a:solidFill>
                <a:schemeClr val="accent5">
                  <a:lumMod val="50000"/>
                </a:schemeClr>
              </a:solidFill>
              <a:latin typeface="Arial Nova" panose="020B0504020202020204" pitchFamily="34" charset="0"/>
              <a:ea typeface="+mn-ea"/>
              <a:cs typeface="+mn-cs"/>
            </a:rPr>
            <a:t>st</a:t>
          </a:r>
          <a:r>
            <a:rPr lang="en-US" sz="1200" b="1">
              <a:solidFill>
                <a:schemeClr val="accent5">
                  <a:lumMod val="50000"/>
                </a:schemeClr>
              </a:solidFill>
              <a:latin typeface="Arial Nova" panose="020B0504020202020204" pitchFamily="34" charset="0"/>
              <a:ea typeface="+mn-ea"/>
              <a:cs typeface="+mn-cs"/>
            </a:rPr>
            <a:t> Quarterly  report</a:t>
          </a:r>
          <a:endParaRPr lang="en-US" sz="1200" b="1" dirty="0">
            <a:solidFill>
              <a:schemeClr val="accent5">
                <a:lumMod val="50000"/>
              </a:schemeClr>
            </a:solidFill>
            <a:latin typeface="Arial Nova" panose="020B0504020202020204" pitchFamily="34" charset="0"/>
            <a:ea typeface="+mn-ea"/>
            <a:cs typeface="+mn-cs"/>
          </a:endParaRPr>
        </a:p>
      </dgm:t>
    </dgm:pt>
    <dgm:pt modelId="{13FBC60D-3EA6-4496-BA97-C1AE8C7F8961}" type="parTrans" cxnId="{39A11E5C-7A57-4117-A6DF-36000C29509C}">
      <dgm:prSet/>
      <dgm:spPr/>
      <dgm:t>
        <a:bodyPr/>
        <a:lstStyle/>
        <a:p>
          <a:endParaRPr lang="en-US"/>
        </a:p>
      </dgm:t>
    </dgm:pt>
    <dgm:pt modelId="{75156CDF-E17B-4DAD-AE37-EA44D7F37090}" type="sibTrans" cxnId="{39A11E5C-7A57-4117-A6DF-36000C29509C}">
      <dgm:prSet/>
      <dgm:spPr/>
      <dgm:t>
        <a:bodyPr/>
        <a:lstStyle/>
        <a:p>
          <a:endParaRPr lang="en-US"/>
        </a:p>
      </dgm:t>
    </dgm:pt>
    <dgm:pt modelId="{096A9AF0-0DAE-4EB3-B448-4501DA034F4A}">
      <dgm:prSet phldrT="[Text]" custT="1"/>
      <dgm:spPr>
        <a:xfrm>
          <a:off x="4172402" y="4283774"/>
          <a:ext cx="1909681" cy="559689"/>
        </a:xfrm>
        <a:prstGeom prst="rect">
          <a:avLst/>
        </a:prstGeom>
        <a:noFill/>
        <a:ln>
          <a:noFill/>
        </a:ln>
        <a:effectLst/>
      </dgm:spPr>
      <dgm:t>
        <a:bodyPr/>
        <a:lstStyle/>
        <a:p>
          <a:pPr>
            <a:defRPr b="1"/>
          </a:pPr>
          <a:r>
            <a:rPr lang="en-US" sz="1100" b="0">
              <a:solidFill>
                <a:schemeClr val="accent5">
                  <a:lumMod val="50000"/>
                </a:schemeClr>
              </a:solidFill>
              <a:latin typeface="Arial Nova" panose="020B0504020202020204" pitchFamily="34" charset="0"/>
              <a:ea typeface="+mn-ea"/>
              <a:cs typeface="+mn-cs"/>
            </a:rPr>
            <a:t>Nov 2027</a:t>
          </a:r>
          <a:br>
            <a:rPr lang="en-US" sz="1100" b="1">
              <a:solidFill>
                <a:srgbClr val="00788A">
                  <a:lumMod val="65000"/>
                  <a:lumOff val="35000"/>
                </a:srgbClr>
              </a:solidFill>
              <a:latin typeface="Arial" panose="020B0604020202020204"/>
              <a:ea typeface="+mn-ea"/>
              <a:cs typeface="+mn-cs"/>
            </a:rPr>
          </a:br>
          <a:r>
            <a:rPr lang="en-US" sz="1100" b="1">
              <a:solidFill>
                <a:srgbClr val="00788A">
                  <a:lumMod val="65000"/>
                  <a:lumOff val="35000"/>
                </a:srgbClr>
              </a:solidFill>
              <a:latin typeface="Arial" panose="020B0604020202020204"/>
              <a:ea typeface="+mn-ea"/>
              <a:cs typeface="+mn-cs"/>
            </a:rPr>
            <a:t> </a:t>
          </a:r>
          <a:endParaRPr lang="en-US" sz="1100" b="1" dirty="0">
            <a:solidFill>
              <a:srgbClr val="00788A">
                <a:lumMod val="65000"/>
                <a:lumOff val="35000"/>
              </a:srgbClr>
            </a:solidFill>
            <a:latin typeface="Arial" panose="020B0604020202020204"/>
            <a:ea typeface="+mn-ea"/>
            <a:cs typeface="+mn-cs"/>
          </a:endParaRPr>
        </a:p>
      </dgm:t>
    </dgm:pt>
    <dgm:pt modelId="{8CE6ABD6-768E-42C8-9029-C3B5F278B21C}" type="parTrans" cxnId="{CA0753BD-DB60-4D68-8486-5B376B839B26}">
      <dgm:prSet/>
      <dgm:spPr/>
      <dgm:t>
        <a:bodyPr/>
        <a:lstStyle/>
        <a:p>
          <a:endParaRPr lang="en-US"/>
        </a:p>
      </dgm:t>
    </dgm:pt>
    <dgm:pt modelId="{6B0D7DA9-E6ED-4137-9716-F48BF62327A8}" type="sibTrans" cxnId="{CA0753BD-DB60-4D68-8486-5B376B839B26}">
      <dgm:prSet/>
      <dgm:spPr/>
      <dgm:t>
        <a:bodyPr/>
        <a:lstStyle/>
        <a:p>
          <a:endParaRPr lang="en-US"/>
        </a:p>
      </dgm:t>
    </dgm:pt>
    <dgm:pt modelId="{CA6B1BA0-B2FC-48AD-8EDA-F4AAA4AF2782}">
      <dgm:prSet custT="1"/>
      <dgm:spPr>
        <a:xfrm>
          <a:off x="6569916" y="4362449"/>
          <a:ext cx="1909681" cy="559689"/>
        </a:xfrm>
        <a:prstGeom prst="rect">
          <a:avLst/>
        </a:prstGeom>
        <a:noFill/>
        <a:ln>
          <a:noFill/>
        </a:ln>
        <a:effectLst/>
      </dgm:spPr>
      <dgm:t>
        <a:bodyPr/>
        <a:lstStyle/>
        <a:p>
          <a:pPr>
            <a:defRPr b="1"/>
          </a:pPr>
          <a:r>
            <a:rPr lang="en-US" sz="1100" b="0">
              <a:solidFill>
                <a:schemeClr val="accent5">
                  <a:lumMod val="50000"/>
                </a:schemeClr>
              </a:solidFill>
              <a:latin typeface="Arial Nova" panose="020B0504020202020204" pitchFamily="34" charset="0"/>
              <a:ea typeface="+mn-ea"/>
              <a:cs typeface="+mn-cs"/>
            </a:rPr>
            <a:t>May 2028</a:t>
          </a:r>
          <a:endParaRPr lang="en-US" sz="1100" b="0" dirty="0">
            <a:solidFill>
              <a:schemeClr val="accent5">
                <a:lumMod val="50000"/>
              </a:schemeClr>
            </a:solidFill>
            <a:latin typeface="Arial Nova" panose="020B0504020202020204" pitchFamily="34" charset="0"/>
            <a:ea typeface="+mn-ea"/>
            <a:cs typeface="+mn-cs"/>
          </a:endParaRPr>
        </a:p>
      </dgm:t>
    </dgm:pt>
    <dgm:pt modelId="{D7D3AA07-BCB9-4212-A556-E90870FB1413}" type="parTrans" cxnId="{CD6B6EE8-3813-4EF1-BFEC-C005A3326D63}">
      <dgm:prSet/>
      <dgm:spPr/>
      <dgm:t>
        <a:bodyPr/>
        <a:lstStyle/>
        <a:p>
          <a:endParaRPr lang="en-US"/>
        </a:p>
      </dgm:t>
    </dgm:pt>
    <dgm:pt modelId="{39FB540D-D808-4040-9A37-0AC474C0212F}" type="sibTrans" cxnId="{CD6B6EE8-3813-4EF1-BFEC-C005A3326D63}">
      <dgm:prSet/>
      <dgm:spPr/>
      <dgm:t>
        <a:bodyPr/>
        <a:lstStyle/>
        <a:p>
          <a:endParaRPr lang="en-US"/>
        </a:p>
      </dgm:t>
    </dgm:pt>
    <dgm:pt modelId="{92921081-529B-4D1C-83A4-C416BB4C5224}">
      <dgm:prSet custT="1"/>
      <dgm:spPr>
        <a:xfrm>
          <a:off x="4172402" y="2690813"/>
          <a:ext cx="1909681" cy="1592961"/>
        </a:xfrm>
        <a:prstGeom prst="rect">
          <a:avLst/>
        </a:prstGeom>
        <a:noFill/>
        <a:ln>
          <a:noFill/>
        </a:ln>
        <a:effectLst/>
      </dgm:spPr>
      <dgm:t>
        <a:bodyPr/>
        <a:lstStyle/>
        <a:p>
          <a:r>
            <a:rPr lang="en-US" sz="1200" b="1">
              <a:solidFill>
                <a:schemeClr val="accent5">
                  <a:lumMod val="50000"/>
                </a:schemeClr>
              </a:solidFill>
              <a:latin typeface="Arial Nova" panose="020B0504020202020204" pitchFamily="34" charset="0"/>
              <a:ea typeface="+mn-ea"/>
              <a:cs typeface="+mn-cs"/>
            </a:rPr>
            <a:t>4</a:t>
          </a:r>
          <a:r>
            <a:rPr lang="en-US" sz="1200" b="1" baseline="30000">
              <a:solidFill>
                <a:schemeClr val="accent5">
                  <a:lumMod val="50000"/>
                </a:schemeClr>
              </a:solidFill>
              <a:latin typeface="Arial Nova" panose="020B0504020202020204" pitchFamily="34" charset="0"/>
              <a:ea typeface="+mn-ea"/>
              <a:cs typeface="+mn-cs"/>
            </a:rPr>
            <a:t>th</a:t>
          </a:r>
          <a:r>
            <a:rPr lang="en-US" sz="1200" b="1">
              <a:solidFill>
                <a:schemeClr val="accent5">
                  <a:lumMod val="50000"/>
                </a:schemeClr>
              </a:solidFill>
              <a:latin typeface="Arial Nova" panose="020B0504020202020204" pitchFamily="34" charset="0"/>
              <a:ea typeface="+mn-ea"/>
              <a:cs typeface="+mn-cs"/>
            </a:rPr>
            <a:t> Quarterly </a:t>
          </a:r>
        </a:p>
        <a:p>
          <a:r>
            <a:rPr lang="en-US" sz="1200" b="1">
              <a:solidFill>
                <a:schemeClr val="accent5">
                  <a:lumMod val="50000"/>
                </a:schemeClr>
              </a:solidFill>
              <a:latin typeface="Arial Nova" panose="020B0504020202020204" pitchFamily="34" charset="0"/>
              <a:ea typeface="+mn-ea"/>
              <a:cs typeface="+mn-cs"/>
            </a:rPr>
            <a:t>Update (virtual) </a:t>
          </a:r>
          <a:endParaRPr lang="en-US" sz="1200" b="1" dirty="0">
            <a:solidFill>
              <a:schemeClr val="accent5">
                <a:lumMod val="50000"/>
              </a:schemeClr>
            </a:solidFill>
            <a:latin typeface="Arial Nova" panose="020B0504020202020204" pitchFamily="34" charset="0"/>
            <a:ea typeface="+mn-ea"/>
            <a:cs typeface="+mn-cs"/>
          </a:endParaRPr>
        </a:p>
      </dgm:t>
    </dgm:pt>
    <dgm:pt modelId="{5AD2C2F8-A1D7-469B-93D8-B578BEFE51F8}" type="parTrans" cxnId="{B05C4C7C-FEB8-4825-98A0-C38D3021918A}">
      <dgm:prSet/>
      <dgm:spPr/>
      <dgm:t>
        <a:bodyPr/>
        <a:lstStyle/>
        <a:p>
          <a:endParaRPr lang="en-US"/>
        </a:p>
      </dgm:t>
    </dgm:pt>
    <dgm:pt modelId="{ECC13403-1F53-4ED4-AE4F-334EEC7C8710}" type="sibTrans" cxnId="{B05C4C7C-FEB8-4825-98A0-C38D3021918A}">
      <dgm:prSet/>
      <dgm:spPr/>
      <dgm:t>
        <a:bodyPr/>
        <a:lstStyle/>
        <a:p>
          <a:endParaRPr lang="en-US"/>
        </a:p>
      </dgm:t>
    </dgm:pt>
    <dgm:pt modelId="{3CB04A44-4013-4CA7-90FD-29AFC3C15E37}">
      <dgm:prSet custT="1"/>
      <dgm:spPr>
        <a:xfrm>
          <a:off x="6569916" y="2769488"/>
          <a:ext cx="1909681" cy="1592961"/>
        </a:xfrm>
        <a:prstGeom prst="rect">
          <a:avLst/>
        </a:prstGeom>
        <a:noFill/>
        <a:ln>
          <a:noFill/>
        </a:ln>
        <a:effectLst/>
      </dgm:spPr>
      <dgm:t>
        <a:bodyPr/>
        <a:lstStyle/>
        <a:p>
          <a:r>
            <a:rPr lang="en-US" sz="1200" b="1">
              <a:solidFill>
                <a:schemeClr val="accent5">
                  <a:lumMod val="50000"/>
                </a:schemeClr>
              </a:solidFill>
              <a:latin typeface="Arial Nova" panose="020B0504020202020204" pitchFamily="34" charset="0"/>
              <a:ea typeface="+mn-ea"/>
              <a:cs typeface="+mn-cs"/>
            </a:rPr>
            <a:t>Wrap-up Event</a:t>
          </a:r>
        </a:p>
        <a:p>
          <a:r>
            <a:rPr lang="en-US" sz="1200" b="1">
              <a:solidFill>
                <a:schemeClr val="accent5">
                  <a:lumMod val="50000"/>
                </a:schemeClr>
              </a:solidFill>
              <a:latin typeface="Arial Nova" panose="020B0504020202020204" pitchFamily="34" charset="0"/>
              <a:ea typeface="+mn-ea"/>
              <a:cs typeface="+mn-cs"/>
            </a:rPr>
            <a:t>(Final Quarterly update in person)</a:t>
          </a:r>
        </a:p>
        <a:p>
          <a:r>
            <a:rPr lang="en-US" sz="1200" b="1">
              <a:solidFill>
                <a:schemeClr val="accent5">
                  <a:lumMod val="50000"/>
                </a:schemeClr>
              </a:solidFill>
              <a:latin typeface="Arial Nova" panose="020B0504020202020204" pitchFamily="34" charset="0"/>
              <a:ea typeface="+mn-ea"/>
              <a:cs typeface="+mn-cs"/>
            </a:rPr>
            <a:t>Impact Survey Launched  </a:t>
          </a:r>
          <a:endParaRPr lang="en-US" sz="1200" b="1" dirty="0">
            <a:solidFill>
              <a:schemeClr val="accent5">
                <a:lumMod val="50000"/>
              </a:schemeClr>
            </a:solidFill>
            <a:latin typeface="Arial Nova" panose="020B0504020202020204" pitchFamily="34" charset="0"/>
            <a:ea typeface="+mn-ea"/>
            <a:cs typeface="+mn-cs"/>
          </a:endParaRPr>
        </a:p>
      </dgm:t>
    </dgm:pt>
    <dgm:pt modelId="{ECEE936A-E3CC-4209-BECC-1CD0C85A2B72}" type="parTrans" cxnId="{24A8F052-3377-4BA4-8C62-CCF5039C85D7}">
      <dgm:prSet/>
      <dgm:spPr/>
      <dgm:t>
        <a:bodyPr/>
        <a:lstStyle/>
        <a:p>
          <a:endParaRPr lang="en-US"/>
        </a:p>
      </dgm:t>
    </dgm:pt>
    <dgm:pt modelId="{D7A8F7A0-47A3-4464-B3B7-E0806DF46627}" type="sibTrans" cxnId="{24A8F052-3377-4BA4-8C62-CCF5039C85D7}">
      <dgm:prSet/>
      <dgm:spPr/>
      <dgm:t>
        <a:bodyPr/>
        <a:lstStyle/>
        <a:p>
          <a:endParaRPr lang="en-US"/>
        </a:p>
      </dgm:t>
    </dgm:pt>
    <dgm:pt modelId="{4FC390AF-86B5-4F88-A6B1-92F0C221A402}">
      <dgm:prSet/>
      <dgm:spPr>
        <a:xfrm>
          <a:off x="5385739" y="538162"/>
          <a:ext cx="1909681" cy="559689"/>
        </a:xfrm>
        <a:prstGeom prst="rect">
          <a:avLst/>
        </a:prstGeom>
        <a:noFill/>
        <a:ln>
          <a:noFill/>
        </a:ln>
        <a:effectLst/>
      </dgm:spPr>
      <dgm:t>
        <a:bodyPr/>
        <a:lstStyle/>
        <a:p>
          <a:pPr>
            <a:defRPr b="1"/>
          </a:pPr>
          <a:endParaRPr lang="en-GB" b="1" dirty="0">
            <a:solidFill>
              <a:srgbClr val="00788A">
                <a:hueOff val="0"/>
                <a:satOff val="0"/>
                <a:lumOff val="0"/>
                <a:alphaOff val="0"/>
              </a:srgbClr>
            </a:solidFill>
            <a:latin typeface="Arial" panose="020B0604020202020204"/>
            <a:ea typeface="+mn-ea"/>
            <a:cs typeface="+mn-cs"/>
          </a:endParaRPr>
        </a:p>
      </dgm:t>
    </dgm:pt>
    <dgm:pt modelId="{4284862D-1250-4729-BEEA-6BB63A92A8E1}" type="parTrans" cxnId="{C06A464A-873B-4DF6-8997-3C294CDE8C9A}">
      <dgm:prSet/>
      <dgm:spPr/>
      <dgm:t>
        <a:bodyPr/>
        <a:lstStyle/>
        <a:p>
          <a:endParaRPr lang="en-GB"/>
        </a:p>
      </dgm:t>
    </dgm:pt>
    <dgm:pt modelId="{BCEB650C-A58E-4F6C-8D30-A5897F2EAFD6}" type="sibTrans" cxnId="{C06A464A-873B-4DF6-8997-3C294CDE8C9A}">
      <dgm:prSet/>
      <dgm:spPr/>
      <dgm:t>
        <a:bodyPr/>
        <a:lstStyle/>
        <a:p>
          <a:endParaRPr lang="en-GB"/>
        </a:p>
      </dgm:t>
    </dgm:pt>
    <dgm:pt modelId="{8D6F9E70-03C0-462D-BDD6-5D2CE7338E14}">
      <dgm:prSet/>
      <dgm:spPr>
        <a:xfrm>
          <a:off x="1745728" y="4283774"/>
          <a:ext cx="1909681" cy="559689"/>
        </a:xfrm>
        <a:prstGeom prst="rect">
          <a:avLst/>
        </a:prstGeom>
        <a:noFill/>
        <a:ln>
          <a:noFill/>
        </a:ln>
        <a:effectLst/>
      </dgm:spPr>
      <dgm:t>
        <a:bodyPr/>
        <a:lstStyle/>
        <a:p>
          <a:pPr>
            <a:defRPr b="1"/>
          </a:pPr>
          <a:endParaRPr lang="en-GB" b="1" dirty="0">
            <a:solidFill>
              <a:srgbClr val="00788A">
                <a:hueOff val="0"/>
                <a:satOff val="0"/>
                <a:lumOff val="0"/>
                <a:alphaOff val="0"/>
              </a:srgbClr>
            </a:solidFill>
            <a:latin typeface="Arial" panose="020B0604020202020204"/>
            <a:ea typeface="+mn-ea"/>
            <a:cs typeface="+mn-cs"/>
          </a:endParaRPr>
        </a:p>
      </dgm:t>
    </dgm:pt>
    <dgm:pt modelId="{1120EEBC-E0A8-4722-8CA7-877C1AA14E00}" type="parTrans" cxnId="{BE18D467-4400-4F14-B57D-E12B8A17CACC}">
      <dgm:prSet/>
      <dgm:spPr/>
      <dgm:t>
        <a:bodyPr/>
        <a:lstStyle/>
        <a:p>
          <a:endParaRPr lang="en-GB"/>
        </a:p>
      </dgm:t>
    </dgm:pt>
    <dgm:pt modelId="{C0B5A8C4-B73E-4DB4-82B7-F30595CA5BF6}" type="sibTrans" cxnId="{BE18D467-4400-4F14-B57D-E12B8A17CACC}">
      <dgm:prSet/>
      <dgm:spPr/>
      <dgm:t>
        <a:bodyPr/>
        <a:lstStyle/>
        <a:p>
          <a:endParaRPr lang="en-GB"/>
        </a:p>
      </dgm:t>
    </dgm:pt>
    <dgm:pt modelId="{428D06A6-BB0E-4636-B1F7-0210C93DF795}">
      <dgm:prSet custT="1"/>
      <dgm:spPr>
        <a:xfrm>
          <a:off x="9025751" y="4283774"/>
          <a:ext cx="1909681" cy="559689"/>
        </a:xfrm>
        <a:prstGeom prst="rect">
          <a:avLst/>
        </a:prstGeom>
        <a:noFill/>
        <a:ln>
          <a:noFill/>
        </a:ln>
        <a:effectLst/>
      </dgm:spPr>
      <dgm:t>
        <a:bodyPr/>
        <a:lstStyle/>
        <a:p>
          <a:pPr>
            <a:defRPr b="1"/>
          </a:pPr>
          <a:r>
            <a:rPr lang="en-GB" sz="1100" b="0">
              <a:solidFill>
                <a:schemeClr val="accent5">
                  <a:lumMod val="50000"/>
                </a:schemeClr>
              </a:solidFill>
              <a:latin typeface="Arial" panose="020B0604020202020204"/>
              <a:ea typeface="+mn-ea"/>
              <a:cs typeface="+mn-cs"/>
            </a:rPr>
            <a:t>Nov 2028</a:t>
          </a:r>
          <a:endParaRPr lang="en-GB" sz="1100" b="0" dirty="0">
            <a:solidFill>
              <a:schemeClr val="accent5">
                <a:lumMod val="50000"/>
              </a:schemeClr>
            </a:solidFill>
            <a:latin typeface="Arial" panose="020B0604020202020204"/>
            <a:ea typeface="+mn-ea"/>
            <a:cs typeface="+mn-cs"/>
          </a:endParaRPr>
        </a:p>
      </dgm:t>
    </dgm:pt>
    <dgm:pt modelId="{0CB40B39-5FEE-402B-91CB-94610C759C5E}" type="parTrans" cxnId="{29C88293-2B88-47AE-ABC5-03D523CE7A84}">
      <dgm:prSet/>
      <dgm:spPr/>
      <dgm:t>
        <a:bodyPr/>
        <a:lstStyle/>
        <a:p>
          <a:endParaRPr lang="en-GB"/>
        </a:p>
      </dgm:t>
    </dgm:pt>
    <dgm:pt modelId="{7530390C-4CF8-4E6A-B2CE-492DEA328347}" type="sibTrans" cxnId="{29C88293-2B88-47AE-ABC5-03D523CE7A84}">
      <dgm:prSet/>
      <dgm:spPr/>
      <dgm:t>
        <a:bodyPr/>
        <a:lstStyle/>
        <a:p>
          <a:endParaRPr lang="en-GB"/>
        </a:p>
      </dgm:t>
    </dgm:pt>
    <dgm:pt modelId="{6516A701-B24D-4893-94B9-3755DA0BC526}">
      <dgm:prSet custT="1"/>
      <dgm:spPr>
        <a:xfrm>
          <a:off x="2959065" y="538162"/>
          <a:ext cx="1909681" cy="559689"/>
        </a:xfrm>
        <a:prstGeom prst="rect">
          <a:avLst/>
        </a:prstGeom>
        <a:noFill/>
        <a:ln>
          <a:noFill/>
        </a:ln>
        <a:effectLst/>
      </dgm:spPr>
      <dgm:t>
        <a:bodyPr/>
        <a:lstStyle/>
        <a:p>
          <a:pPr>
            <a:defRPr b="1"/>
          </a:pPr>
          <a:r>
            <a:rPr lang="en-GB" sz="1100" b="0">
              <a:solidFill>
                <a:schemeClr val="accent5">
                  <a:lumMod val="50000"/>
                </a:schemeClr>
              </a:solidFill>
              <a:latin typeface="Arial" panose="020B0604020202020204"/>
              <a:ea typeface="+mn-ea"/>
              <a:cs typeface="+mn-cs"/>
            </a:rPr>
            <a:t>Aug 2027</a:t>
          </a:r>
          <a:endParaRPr lang="en-GB" sz="1100" b="0" dirty="0">
            <a:solidFill>
              <a:schemeClr val="accent5">
                <a:lumMod val="50000"/>
              </a:schemeClr>
            </a:solidFill>
            <a:latin typeface="Arial" panose="020B0604020202020204"/>
            <a:ea typeface="+mn-ea"/>
            <a:cs typeface="+mn-cs"/>
          </a:endParaRPr>
        </a:p>
      </dgm:t>
    </dgm:pt>
    <dgm:pt modelId="{DC79A8A7-132C-4EE7-86A0-831CF2D0B01D}" type="parTrans" cxnId="{ED4B6143-56D5-4758-A2A0-05EEBE50F50E}">
      <dgm:prSet/>
      <dgm:spPr/>
      <dgm:t>
        <a:bodyPr/>
        <a:lstStyle/>
        <a:p>
          <a:endParaRPr lang="en-GB"/>
        </a:p>
      </dgm:t>
    </dgm:pt>
    <dgm:pt modelId="{A737B398-6F0D-4381-B9A3-A85266AF2645}" type="sibTrans" cxnId="{ED4B6143-56D5-4758-A2A0-05EEBE50F50E}">
      <dgm:prSet/>
      <dgm:spPr/>
      <dgm:t>
        <a:bodyPr/>
        <a:lstStyle/>
        <a:p>
          <a:endParaRPr lang="en-GB"/>
        </a:p>
      </dgm:t>
    </dgm:pt>
    <dgm:pt modelId="{6444A0B8-2AA5-415E-96DD-060D356D5F5F}">
      <dgm:prSet/>
      <dgm:spPr>
        <a:xfrm>
          <a:off x="7812414" y="538162"/>
          <a:ext cx="1909681" cy="559689"/>
        </a:xfrm>
        <a:prstGeom prst="rect">
          <a:avLst/>
        </a:prstGeom>
        <a:noFill/>
        <a:ln>
          <a:noFill/>
        </a:ln>
        <a:effectLst/>
      </dgm:spPr>
      <dgm:t>
        <a:bodyPr/>
        <a:lstStyle/>
        <a:p>
          <a:pPr>
            <a:defRPr b="1"/>
          </a:pPr>
          <a:endParaRPr lang="en-GB" b="1" dirty="0">
            <a:solidFill>
              <a:srgbClr val="00788A">
                <a:hueOff val="0"/>
                <a:satOff val="0"/>
                <a:lumOff val="0"/>
                <a:alphaOff val="0"/>
              </a:srgbClr>
            </a:solidFill>
            <a:latin typeface="Arial" panose="020B0604020202020204"/>
            <a:ea typeface="+mn-ea"/>
            <a:cs typeface="+mn-cs"/>
          </a:endParaRPr>
        </a:p>
      </dgm:t>
    </dgm:pt>
    <dgm:pt modelId="{224DDDF5-CED6-4461-B6B4-9F6D75A76960}" type="parTrans" cxnId="{21EADDE1-C3EF-48B4-A6E3-80072193E5A5}">
      <dgm:prSet/>
      <dgm:spPr/>
      <dgm:t>
        <a:bodyPr/>
        <a:lstStyle/>
        <a:p>
          <a:endParaRPr lang="en-GB"/>
        </a:p>
      </dgm:t>
    </dgm:pt>
    <dgm:pt modelId="{A53BEECB-E028-4656-8C94-40D91BD43AD2}" type="sibTrans" cxnId="{21EADDE1-C3EF-48B4-A6E3-80072193E5A5}">
      <dgm:prSet/>
      <dgm:spPr/>
      <dgm:t>
        <a:bodyPr/>
        <a:lstStyle/>
        <a:p>
          <a:endParaRPr lang="en-GB"/>
        </a:p>
      </dgm:t>
    </dgm:pt>
    <dgm:pt modelId="{7A5D3400-AF5B-4297-8592-4C1EDB9D0973}" type="pres">
      <dgm:prSet presAssocID="{63085546-7C7C-4B3E-ABEB-2669F1A65FB2}" presName="root" presStyleCnt="0">
        <dgm:presLayoutVars>
          <dgm:chMax/>
          <dgm:chPref/>
          <dgm:animLvl val="lvl"/>
        </dgm:presLayoutVars>
      </dgm:prSet>
      <dgm:spPr/>
    </dgm:pt>
    <dgm:pt modelId="{BD204284-1F7C-4D58-BC79-8C2DEE7E9FAF}" type="pres">
      <dgm:prSet presAssocID="{63085546-7C7C-4B3E-ABEB-2669F1A65FB2}" presName="divider" presStyleLbl="fgAcc1" presStyleIdx="0" presStyleCnt="9" custSzY="428624"/>
      <dgm:spPr>
        <a:xfrm>
          <a:off x="0" y="2476501"/>
          <a:ext cx="10939605" cy="428624"/>
        </a:xfrm>
        <a:prstGeom prst="homePlate">
          <a:avLst/>
        </a:prstGeom>
        <a:gradFill rotWithShape="0">
          <a:gsLst>
            <a:gs pos="0">
              <a:srgbClr val="FFFFFF">
                <a:lumMod val="95000"/>
              </a:srgbClr>
            </a:gs>
            <a:gs pos="100000">
              <a:srgbClr val="FFFFFF">
                <a:lumMod val="85000"/>
              </a:srgbClr>
            </a:gs>
          </a:gsLst>
          <a:lin ang="1200000" scaled="0"/>
        </a:gradFill>
        <a:ln w="12700" cap="flat" cmpd="sng" algn="ctr">
          <a:noFill/>
          <a:prstDash val="solid"/>
          <a:miter lim="800000"/>
          <a:tailEnd type="arrow" w="sm" len="sm"/>
        </a:ln>
        <a:effectLst/>
      </dgm:spPr>
    </dgm:pt>
    <dgm:pt modelId="{46A6B157-7198-41C4-9D25-C4F8885F1B6F}" type="pres">
      <dgm:prSet presAssocID="{63085546-7C7C-4B3E-ABEB-2669F1A65FB2}" presName="nodes" presStyleCnt="0">
        <dgm:presLayoutVars>
          <dgm:chMax/>
          <dgm:chPref/>
          <dgm:animLvl val="lvl"/>
        </dgm:presLayoutVars>
      </dgm:prSet>
      <dgm:spPr/>
    </dgm:pt>
    <dgm:pt modelId="{578E6A06-6F61-48BD-9F1A-48E731D6E26D}" type="pres">
      <dgm:prSet presAssocID="{9DCEA5FC-4640-45AF-B712-7A4FD94AEF0D}" presName="composite" presStyleCnt="0"/>
      <dgm:spPr/>
    </dgm:pt>
    <dgm:pt modelId="{9F727168-E825-43C1-AF50-41E115F59C0C}" type="pres">
      <dgm:prSet presAssocID="{9DCEA5FC-4640-45AF-B712-7A4FD94AEF0D}" presName="ConnectorPoint" presStyleLbl="lnNode1" presStyleIdx="0" presStyleCnt="8"/>
      <dgm:spPr>
        <a:xfrm>
          <a:off x="236476" y="2640440"/>
          <a:ext cx="95079" cy="100744"/>
        </a:xfrm>
        <a:prstGeom prst="ellipse">
          <a:avLst/>
        </a:prstGeom>
        <a:solidFill>
          <a:srgbClr val="00788A"/>
        </a:solidFill>
        <a:ln w="6350" cap="flat" cmpd="sng" algn="ctr">
          <a:noFill/>
          <a:prstDash val="solid"/>
          <a:miter lim="800000"/>
        </a:ln>
        <a:effectLst/>
      </dgm:spPr>
    </dgm:pt>
    <dgm:pt modelId="{0C380CA5-521A-4949-A022-450DA9C217F5}" type="pres">
      <dgm:prSet presAssocID="{9DCEA5FC-4640-45AF-B712-7A4FD94AEF0D}" presName="DropPinPlaceHolder" presStyleCnt="0"/>
      <dgm:spPr/>
    </dgm:pt>
    <dgm:pt modelId="{19EF924A-339B-436A-9151-9C7B0B0377B9}" type="pres">
      <dgm:prSet presAssocID="{9DCEA5FC-4640-45AF-B712-7A4FD94AEF0D}" presName="DropPin" presStyleLbl="alignNode1" presStyleIdx="0" presStyleCnt="8"/>
      <dgm:spPr>
        <a:xfrm rot="8100000">
          <a:off x="81527" y="631253"/>
          <a:ext cx="373507" cy="373507"/>
        </a:xfrm>
        <a:prstGeom prst="teardrop">
          <a:avLst>
            <a:gd name="adj" fmla="val 115000"/>
          </a:avLst>
        </a:prstGeom>
        <a:solidFill>
          <a:srgbClr val="00788A">
            <a:hueOff val="0"/>
            <a:satOff val="0"/>
            <a:lumOff val="0"/>
            <a:alphaOff val="0"/>
          </a:srgbClr>
        </a:solidFill>
        <a:ln w="12700" cap="flat" cmpd="sng" algn="ctr">
          <a:noFill/>
          <a:prstDash val="solid"/>
          <a:miter lim="800000"/>
        </a:ln>
        <a:effectLst/>
      </dgm:spPr>
    </dgm:pt>
    <dgm:pt modelId="{846B4BA4-33F0-43CE-A60E-B95E195AD5A9}" type="pres">
      <dgm:prSet presAssocID="{9DCEA5FC-4640-45AF-B712-7A4FD94AEF0D}" presName="Ellipse" presStyleLbl="fgAcc1" presStyleIdx="1" presStyleCnt="9"/>
      <dgm:spPr>
        <a:xfrm>
          <a:off x="123021" y="672747"/>
          <a:ext cx="290520" cy="290520"/>
        </a:xfrm>
        <a:prstGeom prst="donut">
          <a:avLst/>
        </a:prstGeom>
        <a:solidFill>
          <a:srgbClr val="FFFFFF"/>
        </a:solidFill>
        <a:ln w="12700" cap="flat" cmpd="sng" algn="ctr">
          <a:noFill/>
          <a:prstDash val="solid"/>
          <a:miter lim="800000"/>
        </a:ln>
        <a:effectLst/>
      </dgm:spPr>
    </dgm:pt>
    <dgm:pt modelId="{A782CF5D-A585-4990-846A-5EDBD19A9BDB}" type="pres">
      <dgm:prSet presAssocID="{9DCEA5FC-4640-45AF-B712-7A4FD94AEF0D}" presName="L2TextContainer" presStyleLbl="revTx" presStyleIdx="0" presStyleCnt="16">
        <dgm:presLayoutVars>
          <dgm:bulletEnabled val="1"/>
        </dgm:presLayoutVars>
      </dgm:prSet>
      <dgm:spPr/>
    </dgm:pt>
    <dgm:pt modelId="{85C50C56-6DC8-4C47-8DBC-4FD6B1554AA4}" type="pres">
      <dgm:prSet presAssocID="{9DCEA5FC-4640-45AF-B712-7A4FD94AEF0D}" presName="L1TextContainer" presStyleLbl="revTx" presStyleIdx="1" presStyleCnt="16" custLinFactNeighborX="-684" custLinFactNeighborY="-3640">
        <dgm:presLayoutVars>
          <dgm:chMax val="1"/>
          <dgm:chPref val="1"/>
          <dgm:bulletEnabled val="1"/>
        </dgm:presLayoutVars>
      </dgm:prSet>
      <dgm:spPr/>
    </dgm:pt>
    <dgm:pt modelId="{4F322B1B-F357-4BCD-BF34-8A0D705A1CE7}" type="pres">
      <dgm:prSet presAssocID="{9DCEA5FC-4640-45AF-B712-7A4FD94AEF0D}" presName="ConnectLine" presStyleLbl="sibTrans1D1" presStyleIdx="0" presStyleCnt="8"/>
      <dgm:spPr>
        <a:xfrm>
          <a:off x="268281" y="1097851"/>
          <a:ext cx="0" cy="1592961"/>
        </a:xfrm>
        <a:prstGeom prst="line">
          <a:avLst/>
        </a:prstGeom>
        <a:noFill/>
        <a:ln w="3175" cap="flat" cmpd="sng" algn="ctr">
          <a:solidFill>
            <a:srgbClr val="FFFFFF">
              <a:lumMod val="85000"/>
            </a:srgbClr>
          </a:solidFill>
          <a:prstDash val="solid"/>
          <a:miter lim="800000"/>
        </a:ln>
        <a:effectLst/>
      </dgm:spPr>
    </dgm:pt>
    <dgm:pt modelId="{9FF32B1E-94FD-475E-9959-8E0546070C5B}" type="pres">
      <dgm:prSet presAssocID="{9DCEA5FC-4640-45AF-B712-7A4FD94AEF0D}" presName="EmptyPlaceHolder" presStyleCnt="0"/>
      <dgm:spPr/>
    </dgm:pt>
    <dgm:pt modelId="{C9E000F5-B650-46EB-A3B0-FBA6593CE548}" type="pres">
      <dgm:prSet presAssocID="{0A99745B-BB5C-49B3-A782-8DB57641F6C9}" presName="spaceBetweenRectangles" presStyleCnt="0"/>
      <dgm:spPr/>
    </dgm:pt>
    <dgm:pt modelId="{F4FCC1F0-BE6A-487E-B560-051050B3E072}" type="pres">
      <dgm:prSet presAssocID="{8D6F9E70-03C0-462D-BDD6-5D2CE7338E14}" presName="composite" presStyleCnt="0"/>
      <dgm:spPr/>
    </dgm:pt>
    <dgm:pt modelId="{C956BD58-0C77-47B2-BA77-362033E72A51}" type="pres">
      <dgm:prSet presAssocID="{8D6F9E70-03C0-462D-BDD6-5D2CE7338E14}" presName="ConnectorPoint" presStyleLbl="lnNode1" presStyleIdx="1" presStyleCnt="8"/>
      <dgm:spPr>
        <a:xfrm>
          <a:off x="1449814" y="2640440"/>
          <a:ext cx="95079" cy="100744"/>
        </a:xfrm>
        <a:prstGeom prst="ellipse">
          <a:avLst/>
        </a:prstGeom>
        <a:solidFill>
          <a:srgbClr val="00788A">
            <a:hueOff val="0"/>
            <a:satOff val="0"/>
            <a:lumOff val="0"/>
            <a:alphaOff val="0"/>
          </a:srgbClr>
        </a:solidFill>
        <a:ln w="6350" cap="flat" cmpd="sng" algn="ctr">
          <a:solidFill>
            <a:srgbClr val="FFFFFF">
              <a:hueOff val="0"/>
              <a:satOff val="0"/>
              <a:lumOff val="0"/>
              <a:alphaOff val="0"/>
            </a:srgbClr>
          </a:solidFill>
          <a:prstDash val="solid"/>
          <a:miter lim="800000"/>
        </a:ln>
        <a:effectLst/>
      </dgm:spPr>
    </dgm:pt>
    <dgm:pt modelId="{600E2D5F-D3C7-44A1-905C-898BE886602F}" type="pres">
      <dgm:prSet presAssocID="{8D6F9E70-03C0-462D-BDD6-5D2CE7338E14}" presName="DropPinPlaceHolder" presStyleCnt="0"/>
      <dgm:spPr/>
    </dgm:pt>
    <dgm:pt modelId="{2E46AC78-0E20-463A-AB3C-AC89F480CC97}" type="pres">
      <dgm:prSet presAssocID="{8D6F9E70-03C0-462D-BDD6-5D2CE7338E14}" presName="DropPin" presStyleLbl="alignNode1" presStyleIdx="1" presStyleCnt="8"/>
      <dgm:spPr>
        <a:xfrm rot="18900000">
          <a:off x="1294865" y="4376865"/>
          <a:ext cx="373507" cy="373507"/>
        </a:xfrm>
        <a:prstGeom prst="teardrop">
          <a:avLst>
            <a:gd name="adj" fmla="val 115000"/>
          </a:avLst>
        </a:prstGeom>
        <a:solidFill>
          <a:srgbClr val="00788A">
            <a:hueOff val="0"/>
            <a:satOff val="0"/>
            <a:lumOff val="0"/>
            <a:alphaOff val="0"/>
          </a:srgbClr>
        </a:solidFill>
        <a:ln w="12700" cap="flat" cmpd="sng" algn="ctr">
          <a:solidFill>
            <a:srgbClr val="00788A">
              <a:hueOff val="0"/>
              <a:satOff val="0"/>
              <a:lumOff val="0"/>
              <a:alphaOff val="0"/>
            </a:srgbClr>
          </a:solidFill>
          <a:prstDash val="solid"/>
          <a:miter lim="800000"/>
        </a:ln>
        <a:effectLst/>
      </dgm:spPr>
    </dgm:pt>
    <dgm:pt modelId="{484B93C1-20FF-4277-9C39-53D090434D66}" type="pres">
      <dgm:prSet presAssocID="{8D6F9E70-03C0-462D-BDD6-5D2CE7338E14}" presName="Ellipse" presStyleLbl="fgAcc1" presStyleIdx="2" presStyleCnt="9"/>
      <dgm:spPr>
        <a:xfrm>
          <a:off x="1336358" y="4418358"/>
          <a:ext cx="290520" cy="290520"/>
        </a:xfrm>
        <a:prstGeom prst="ellipse">
          <a:avLst/>
        </a:prstGeom>
        <a:solidFill>
          <a:srgbClr val="FFFFFF">
            <a:alpha val="90000"/>
            <a:hueOff val="0"/>
            <a:satOff val="0"/>
            <a:lumOff val="0"/>
            <a:alphaOff val="0"/>
          </a:srgbClr>
        </a:solidFill>
        <a:ln w="12700" cap="flat" cmpd="sng" algn="ctr">
          <a:noFill/>
          <a:prstDash val="solid"/>
          <a:miter lim="800000"/>
        </a:ln>
        <a:effectLst/>
      </dgm:spPr>
    </dgm:pt>
    <dgm:pt modelId="{1F4E0DA3-16AC-45EA-BADD-F471DD0187C6}" type="pres">
      <dgm:prSet presAssocID="{8D6F9E70-03C0-462D-BDD6-5D2CE7338E14}" presName="L2TextContainer" presStyleLbl="revTx" presStyleIdx="2" presStyleCnt="16">
        <dgm:presLayoutVars>
          <dgm:bulletEnabled val="1"/>
        </dgm:presLayoutVars>
      </dgm:prSet>
      <dgm:spPr>
        <a:xfrm>
          <a:off x="1745728" y="2690813"/>
          <a:ext cx="1909681" cy="1592961"/>
        </a:xfrm>
        <a:prstGeom prst="rect">
          <a:avLst/>
        </a:prstGeom>
        <a:noFill/>
        <a:ln>
          <a:noFill/>
        </a:ln>
        <a:effectLst/>
      </dgm:spPr>
    </dgm:pt>
    <dgm:pt modelId="{72A7E5C4-E72F-4378-9F90-4F7D4F43738A}" type="pres">
      <dgm:prSet presAssocID="{8D6F9E70-03C0-462D-BDD6-5D2CE7338E14}" presName="L1TextContainer" presStyleLbl="revTx" presStyleIdx="3" presStyleCnt="16">
        <dgm:presLayoutVars>
          <dgm:chMax val="1"/>
          <dgm:chPref val="1"/>
          <dgm:bulletEnabled val="1"/>
        </dgm:presLayoutVars>
      </dgm:prSet>
      <dgm:spPr/>
    </dgm:pt>
    <dgm:pt modelId="{1CB70B6F-B49C-42D3-9E8A-8D113BB01F5F}" type="pres">
      <dgm:prSet presAssocID="{8D6F9E70-03C0-462D-BDD6-5D2CE7338E14}" presName="ConnectLine" presStyleLbl="sibTrans1D1" presStyleIdx="1" presStyleCnt="8"/>
      <dgm:spPr>
        <a:xfrm>
          <a:off x="1481618" y="2690813"/>
          <a:ext cx="0" cy="1592961"/>
        </a:xfrm>
        <a:prstGeom prst="line">
          <a:avLst/>
        </a:prstGeom>
        <a:noFill/>
        <a:ln w="12700" cap="flat" cmpd="sng" algn="ctr">
          <a:solidFill>
            <a:srgbClr val="00788A">
              <a:hueOff val="0"/>
              <a:satOff val="0"/>
              <a:lumOff val="0"/>
              <a:alphaOff val="0"/>
            </a:srgbClr>
          </a:solidFill>
          <a:prstDash val="dash"/>
          <a:miter lim="800000"/>
        </a:ln>
        <a:effectLst/>
      </dgm:spPr>
    </dgm:pt>
    <dgm:pt modelId="{DF165D4B-3E57-4B07-9467-BCDBC58921E4}" type="pres">
      <dgm:prSet presAssocID="{8D6F9E70-03C0-462D-BDD6-5D2CE7338E14}" presName="EmptyPlaceHolder" presStyleCnt="0"/>
      <dgm:spPr/>
    </dgm:pt>
    <dgm:pt modelId="{41D3080B-246A-45E3-B413-E17CFE2DA92B}" type="pres">
      <dgm:prSet presAssocID="{C0B5A8C4-B73E-4DB4-82B7-F30595CA5BF6}" presName="spaceBetweenRectangles" presStyleCnt="0"/>
      <dgm:spPr/>
    </dgm:pt>
    <dgm:pt modelId="{EB6A1D35-54D3-4ADC-84D9-84B8F5D22A3D}" type="pres">
      <dgm:prSet presAssocID="{6516A701-B24D-4893-94B9-3755DA0BC526}" presName="composite" presStyleCnt="0"/>
      <dgm:spPr/>
    </dgm:pt>
    <dgm:pt modelId="{0F86DF7A-5256-4F29-BBD5-CB852C1584F8}" type="pres">
      <dgm:prSet presAssocID="{6516A701-B24D-4893-94B9-3755DA0BC526}" presName="ConnectorPoint" presStyleLbl="lnNode1" presStyleIdx="2" presStyleCnt="8"/>
      <dgm:spPr>
        <a:xfrm>
          <a:off x="2663151" y="2640440"/>
          <a:ext cx="95079" cy="100744"/>
        </a:xfrm>
        <a:prstGeom prst="ellipse">
          <a:avLst/>
        </a:prstGeom>
        <a:solidFill>
          <a:srgbClr val="00788A">
            <a:hueOff val="0"/>
            <a:satOff val="0"/>
            <a:lumOff val="0"/>
            <a:alphaOff val="0"/>
          </a:srgbClr>
        </a:solidFill>
        <a:ln w="6350" cap="flat" cmpd="sng" algn="ctr">
          <a:solidFill>
            <a:srgbClr val="FFFFFF">
              <a:hueOff val="0"/>
              <a:satOff val="0"/>
              <a:lumOff val="0"/>
              <a:alphaOff val="0"/>
            </a:srgbClr>
          </a:solidFill>
          <a:prstDash val="solid"/>
          <a:miter lim="800000"/>
        </a:ln>
        <a:effectLst/>
      </dgm:spPr>
    </dgm:pt>
    <dgm:pt modelId="{551BB0A1-FE90-4BCD-A336-7C571C03CEB0}" type="pres">
      <dgm:prSet presAssocID="{6516A701-B24D-4893-94B9-3755DA0BC526}" presName="DropPinPlaceHolder" presStyleCnt="0"/>
      <dgm:spPr/>
    </dgm:pt>
    <dgm:pt modelId="{6C220127-E46F-4FFF-A65A-1F7864B9F87E}" type="pres">
      <dgm:prSet presAssocID="{6516A701-B24D-4893-94B9-3755DA0BC526}" presName="DropPin" presStyleLbl="alignNode1" presStyleIdx="2" presStyleCnt="8"/>
      <dgm:spPr>
        <a:xfrm rot="8100000">
          <a:off x="2508202" y="631253"/>
          <a:ext cx="373507" cy="373507"/>
        </a:xfrm>
        <a:prstGeom prst="teardrop">
          <a:avLst>
            <a:gd name="adj" fmla="val 115000"/>
          </a:avLst>
        </a:prstGeom>
        <a:solidFill>
          <a:srgbClr val="00788A">
            <a:hueOff val="0"/>
            <a:satOff val="0"/>
            <a:lumOff val="0"/>
            <a:alphaOff val="0"/>
          </a:srgbClr>
        </a:solidFill>
        <a:ln w="12700" cap="flat" cmpd="sng" algn="ctr">
          <a:solidFill>
            <a:srgbClr val="00788A">
              <a:hueOff val="0"/>
              <a:satOff val="0"/>
              <a:lumOff val="0"/>
              <a:alphaOff val="0"/>
            </a:srgbClr>
          </a:solidFill>
          <a:prstDash val="solid"/>
          <a:miter lim="800000"/>
        </a:ln>
        <a:effectLst/>
      </dgm:spPr>
    </dgm:pt>
    <dgm:pt modelId="{CEF07B6A-3399-4D48-B863-DB6F7CA424B8}" type="pres">
      <dgm:prSet presAssocID="{6516A701-B24D-4893-94B9-3755DA0BC526}" presName="Ellipse" presStyleLbl="fgAcc1" presStyleIdx="3" presStyleCnt="9"/>
      <dgm:spPr>
        <a:xfrm>
          <a:off x="2549695" y="672747"/>
          <a:ext cx="290520" cy="290520"/>
        </a:xfrm>
        <a:prstGeom prst="ellipse">
          <a:avLst/>
        </a:prstGeom>
        <a:solidFill>
          <a:srgbClr val="FFFFFF">
            <a:alpha val="90000"/>
            <a:hueOff val="0"/>
            <a:satOff val="0"/>
            <a:lumOff val="0"/>
            <a:alphaOff val="0"/>
          </a:srgbClr>
        </a:solidFill>
        <a:ln w="12700" cap="flat" cmpd="sng" algn="ctr">
          <a:noFill/>
          <a:prstDash val="solid"/>
          <a:miter lim="800000"/>
        </a:ln>
        <a:effectLst/>
      </dgm:spPr>
    </dgm:pt>
    <dgm:pt modelId="{3A3CEE5A-428D-45F5-8B1C-BCD856A6AC9E}" type="pres">
      <dgm:prSet presAssocID="{6516A701-B24D-4893-94B9-3755DA0BC526}" presName="L2TextContainer" presStyleLbl="revTx" presStyleIdx="4" presStyleCnt="16">
        <dgm:presLayoutVars>
          <dgm:bulletEnabled val="1"/>
        </dgm:presLayoutVars>
      </dgm:prSet>
      <dgm:spPr>
        <a:xfrm>
          <a:off x="2959065" y="1097851"/>
          <a:ext cx="1909681" cy="1592961"/>
        </a:xfrm>
        <a:prstGeom prst="rect">
          <a:avLst/>
        </a:prstGeom>
        <a:noFill/>
        <a:ln>
          <a:noFill/>
        </a:ln>
        <a:effectLst/>
      </dgm:spPr>
    </dgm:pt>
    <dgm:pt modelId="{22FAA8B7-7E8E-4B41-BDA9-AA1C67C14E70}" type="pres">
      <dgm:prSet presAssocID="{6516A701-B24D-4893-94B9-3755DA0BC526}" presName="L1TextContainer" presStyleLbl="revTx" presStyleIdx="5" presStyleCnt="16">
        <dgm:presLayoutVars>
          <dgm:chMax val="1"/>
          <dgm:chPref val="1"/>
          <dgm:bulletEnabled val="1"/>
        </dgm:presLayoutVars>
      </dgm:prSet>
      <dgm:spPr/>
    </dgm:pt>
    <dgm:pt modelId="{9D454786-1AD8-4A1C-98F2-C8B347776690}" type="pres">
      <dgm:prSet presAssocID="{6516A701-B24D-4893-94B9-3755DA0BC526}" presName="ConnectLine" presStyleLbl="sibTrans1D1" presStyleIdx="2" presStyleCnt="8"/>
      <dgm:spPr>
        <a:xfrm>
          <a:off x="2694955" y="1097851"/>
          <a:ext cx="0" cy="1592961"/>
        </a:xfrm>
        <a:prstGeom prst="line">
          <a:avLst/>
        </a:prstGeom>
        <a:noFill/>
        <a:ln w="12700" cap="flat" cmpd="sng" algn="ctr">
          <a:solidFill>
            <a:srgbClr val="00788A">
              <a:hueOff val="0"/>
              <a:satOff val="0"/>
              <a:lumOff val="0"/>
              <a:alphaOff val="0"/>
            </a:srgbClr>
          </a:solidFill>
          <a:prstDash val="dash"/>
          <a:miter lim="800000"/>
        </a:ln>
        <a:effectLst/>
      </dgm:spPr>
    </dgm:pt>
    <dgm:pt modelId="{0593DFA7-C206-4EAE-835B-4C3C5347DBF5}" type="pres">
      <dgm:prSet presAssocID="{6516A701-B24D-4893-94B9-3755DA0BC526}" presName="EmptyPlaceHolder" presStyleCnt="0"/>
      <dgm:spPr/>
    </dgm:pt>
    <dgm:pt modelId="{CD6A940A-9921-4430-8668-6476624A12E4}" type="pres">
      <dgm:prSet presAssocID="{A737B398-6F0D-4381-B9A3-A85266AF2645}" presName="spaceBetweenRectangles" presStyleCnt="0"/>
      <dgm:spPr/>
    </dgm:pt>
    <dgm:pt modelId="{64373A7D-C7A5-4C0C-9781-58743159539A}" type="pres">
      <dgm:prSet presAssocID="{096A9AF0-0DAE-4EB3-B448-4501DA034F4A}" presName="composite" presStyleCnt="0"/>
      <dgm:spPr/>
    </dgm:pt>
    <dgm:pt modelId="{B57996C3-16BE-4CEB-B9E2-6FFC42938F41}" type="pres">
      <dgm:prSet presAssocID="{096A9AF0-0DAE-4EB3-B448-4501DA034F4A}" presName="ConnectorPoint" presStyleLbl="lnNode1" presStyleIdx="3" presStyleCnt="8"/>
      <dgm:spPr>
        <a:xfrm>
          <a:off x="3876488" y="2640440"/>
          <a:ext cx="95079" cy="100744"/>
        </a:xfrm>
        <a:prstGeom prst="ellipse">
          <a:avLst/>
        </a:prstGeom>
        <a:solidFill>
          <a:srgbClr val="00788A">
            <a:hueOff val="0"/>
            <a:satOff val="0"/>
            <a:lumOff val="0"/>
            <a:alphaOff val="0"/>
          </a:srgbClr>
        </a:solidFill>
        <a:ln w="6350" cap="flat" cmpd="sng" algn="ctr">
          <a:noFill/>
          <a:prstDash val="solid"/>
          <a:miter lim="800000"/>
        </a:ln>
        <a:effectLst/>
      </dgm:spPr>
    </dgm:pt>
    <dgm:pt modelId="{BC71368F-DA7E-405D-93AC-3A6767BF9FC6}" type="pres">
      <dgm:prSet presAssocID="{096A9AF0-0DAE-4EB3-B448-4501DA034F4A}" presName="DropPinPlaceHolder" presStyleCnt="0"/>
      <dgm:spPr/>
    </dgm:pt>
    <dgm:pt modelId="{5B4632EA-1574-417A-A3FA-D711159FBAD1}" type="pres">
      <dgm:prSet presAssocID="{096A9AF0-0DAE-4EB3-B448-4501DA034F4A}" presName="DropPin" presStyleLbl="alignNode1" presStyleIdx="3" presStyleCnt="8"/>
      <dgm:spPr>
        <a:xfrm rot="18900000">
          <a:off x="3721539" y="4376865"/>
          <a:ext cx="373507" cy="373507"/>
        </a:xfrm>
        <a:prstGeom prst="teardrop">
          <a:avLst>
            <a:gd name="adj" fmla="val 115000"/>
          </a:avLst>
        </a:prstGeom>
        <a:solidFill>
          <a:srgbClr val="00788A">
            <a:hueOff val="0"/>
            <a:satOff val="0"/>
            <a:lumOff val="0"/>
            <a:alphaOff val="0"/>
          </a:srgbClr>
        </a:solidFill>
        <a:ln w="12700" cap="flat" cmpd="sng" algn="ctr">
          <a:noFill/>
          <a:prstDash val="solid"/>
          <a:miter lim="800000"/>
        </a:ln>
        <a:effectLst/>
      </dgm:spPr>
    </dgm:pt>
    <dgm:pt modelId="{032E0966-F86B-4BBD-BE80-8FAB861AF0E8}" type="pres">
      <dgm:prSet presAssocID="{096A9AF0-0DAE-4EB3-B448-4501DA034F4A}" presName="Ellipse" presStyleLbl="fgAcc1" presStyleIdx="4" presStyleCnt="9"/>
      <dgm:spPr>
        <a:xfrm>
          <a:off x="3763033" y="4418358"/>
          <a:ext cx="290520" cy="290520"/>
        </a:xfrm>
        <a:prstGeom prst="donut">
          <a:avLst/>
        </a:prstGeom>
        <a:solidFill>
          <a:srgbClr val="FFFFFF">
            <a:hueOff val="0"/>
            <a:satOff val="0"/>
            <a:lumOff val="0"/>
          </a:srgbClr>
        </a:solidFill>
        <a:ln w="12700" cap="flat" cmpd="sng" algn="ctr">
          <a:noFill/>
          <a:prstDash val="solid"/>
          <a:miter lim="800000"/>
        </a:ln>
        <a:effectLst/>
      </dgm:spPr>
    </dgm:pt>
    <dgm:pt modelId="{B608C5A1-CE9E-4410-9F2F-F714CC6AB069}" type="pres">
      <dgm:prSet presAssocID="{096A9AF0-0DAE-4EB3-B448-4501DA034F4A}" presName="L2TextContainer" presStyleLbl="revTx" presStyleIdx="6" presStyleCnt="16">
        <dgm:presLayoutVars>
          <dgm:bulletEnabled val="1"/>
        </dgm:presLayoutVars>
      </dgm:prSet>
      <dgm:spPr/>
    </dgm:pt>
    <dgm:pt modelId="{C1E34084-406C-48D5-88FE-7226282DBC49}" type="pres">
      <dgm:prSet presAssocID="{096A9AF0-0DAE-4EB3-B448-4501DA034F4A}" presName="L1TextContainer" presStyleLbl="revTx" presStyleIdx="7" presStyleCnt="16">
        <dgm:presLayoutVars>
          <dgm:chMax val="1"/>
          <dgm:chPref val="1"/>
          <dgm:bulletEnabled val="1"/>
        </dgm:presLayoutVars>
      </dgm:prSet>
      <dgm:spPr/>
    </dgm:pt>
    <dgm:pt modelId="{33168228-1414-4AAF-B7E5-C08A80BBB2F1}" type="pres">
      <dgm:prSet presAssocID="{096A9AF0-0DAE-4EB3-B448-4501DA034F4A}" presName="ConnectLine" presStyleLbl="sibTrans1D1" presStyleIdx="3" presStyleCnt="8"/>
      <dgm:spPr>
        <a:xfrm>
          <a:off x="3908293" y="2690813"/>
          <a:ext cx="0" cy="1592961"/>
        </a:xfrm>
        <a:prstGeom prst="line">
          <a:avLst/>
        </a:prstGeom>
        <a:noFill/>
        <a:ln w="3175" cap="flat" cmpd="sng" algn="ctr">
          <a:solidFill>
            <a:prstClr val="white">
              <a:lumMod val="85000"/>
            </a:prstClr>
          </a:solidFill>
          <a:prstDash val="solid"/>
          <a:miter lim="800000"/>
        </a:ln>
        <a:effectLst/>
      </dgm:spPr>
    </dgm:pt>
    <dgm:pt modelId="{C791BCDD-76D3-4E0E-98B9-0C4903CF0E94}" type="pres">
      <dgm:prSet presAssocID="{096A9AF0-0DAE-4EB3-B448-4501DA034F4A}" presName="EmptyPlaceHolder" presStyleCnt="0"/>
      <dgm:spPr/>
    </dgm:pt>
    <dgm:pt modelId="{3B1DA912-FDB7-4F73-8823-B30C56F7DE86}" type="pres">
      <dgm:prSet presAssocID="{6B0D7DA9-E6ED-4137-9716-F48BF62327A8}" presName="spaceBetweenRectangles" presStyleCnt="0"/>
      <dgm:spPr/>
    </dgm:pt>
    <dgm:pt modelId="{DE42B66E-7ED5-4452-A042-93779E216D5C}" type="pres">
      <dgm:prSet presAssocID="{4FC390AF-86B5-4F88-A6B1-92F0C221A402}" presName="composite" presStyleCnt="0"/>
      <dgm:spPr/>
    </dgm:pt>
    <dgm:pt modelId="{7CC01562-8E5D-4D1F-AF58-F803DFA810C6}" type="pres">
      <dgm:prSet presAssocID="{4FC390AF-86B5-4F88-A6B1-92F0C221A402}" presName="ConnectorPoint" presStyleLbl="lnNode1" presStyleIdx="4" presStyleCnt="8"/>
      <dgm:spPr>
        <a:xfrm>
          <a:off x="5089826" y="2640440"/>
          <a:ext cx="95079" cy="100744"/>
        </a:xfrm>
        <a:prstGeom prst="ellipse">
          <a:avLst/>
        </a:prstGeom>
        <a:solidFill>
          <a:srgbClr val="00788A">
            <a:hueOff val="0"/>
            <a:satOff val="0"/>
            <a:lumOff val="0"/>
            <a:alphaOff val="0"/>
          </a:srgbClr>
        </a:solidFill>
        <a:ln w="6350" cap="flat" cmpd="sng" algn="ctr">
          <a:solidFill>
            <a:srgbClr val="FFFFFF">
              <a:hueOff val="0"/>
              <a:satOff val="0"/>
              <a:lumOff val="0"/>
              <a:alphaOff val="0"/>
            </a:srgbClr>
          </a:solidFill>
          <a:prstDash val="solid"/>
          <a:miter lim="800000"/>
        </a:ln>
        <a:effectLst/>
      </dgm:spPr>
    </dgm:pt>
    <dgm:pt modelId="{A8526A02-5CE5-44A3-9AA5-B55E8CF652A2}" type="pres">
      <dgm:prSet presAssocID="{4FC390AF-86B5-4F88-A6B1-92F0C221A402}" presName="DropPinPlaceHolder" presStyleCnt="0"/>
      <dgm:spPr/>
    </dgm:pt>
    <dgm:pt modelId="{0BF07BBA-A494-4147-9BBB-684E628F1D4B}" type="pres">
      <dgm:prSet presAssocID="{4FC390AF-86B5-4F88-A6B1-92F0C221A402}" presName="DropPin" presStyleLbl="alignNode1" presStyleIdx="4" presStyleCnt="8"/>
      <dgm:spPr>
        <a:xfrm rot="8100000">
          <a:off x="4934876" y="631253"/>
          <a:ext cx="373507" cy="373507"/>
        </a:xfrm>
        <a:prstGeom prst="teardrop">
          <a:avLst>
            <a:gd name="adj" fmla="val 115000"/>
          </a:avLst>
        </a:prstGeom>
        <a:solidFill>
          <a:srgbClr val="00788A">
            <a:hueOff val="0"/>
            <a:satOff val="0"/>
            <a:lumOff val="0"/>
            <a:alphaOff val="0"/>
          </a:srgbClr>
        </a:solidFill>
        <a:ln w="12700" cap="flat" cmpd="sng" algn="ctr">
          <a:solidFill>
            <a:srgbClr val="00788A">
              <a:hueOff val="0"/>
              <a:satOff val="0"/>
              <a:lumOff val="0"/>
              <a:alphaOff val="0"/>
            </a:srgbClr>
          </a:solidFill>
          <a:prstDash val="solid"/>
          <a:miter lim="800000"/>
        </a:ln>
        <a:effectLst/>
      </dgm:spPr>
    </dgm:pt>
    <dgm:pt modelId="{E0A81388-7E8C-4184-B9C2-23D7FAF2F586}" type="pres">
      <dgm:prSet presAssocID="{4FC390AF-86B5-4F88-A6B1-92F0C221A402}" presName="Ellipse" presStyleLbl="fgAcc1" presStyleIdx="5" presStyleCnt="9"/>
      <dgm:spPr>
        <a:xfrm>
          <a:off x="4976370" y="672747"/>
          <a:ext cx="290520" cy="290520"/>
        </a:xfrm>
        <a:prstGeom prst="ellipse">
          <a:avLst/>
        </a:prstGeom>
        <a:solidFill>
          <a:srgbClr val="FFFFFF">
            <a:alpha val="90000"/>
            <a:hueOff val="0"/>
            <a:satOff val="0"/>
            <a:lumOff val="0"/>
            <a:alphaOff val="0"/>
          </a:srgbClr>
        </a:solidFill>
        <a:ln w="12700" cap="flat" cmpd="sng" algn="ctr">
          <a:noFill/>
          <a:prstDash val="solid"/>
          <a:miter lim="800000"/>
        </a:ln>
        <a:effectLst/>
      </dgm:spPr>
    </dgm:pt>
    <dgm:pt modelId="{CBE53EC1-169E-4F19-A40D-B9444F7B5D69}" type="pres">
      <dgm:prSet presAssocID="{4FC390AF-86B5-4F88-A6B1-92F0C221A402}" presName="L2TextContainer" presStyleLbl="revTx" presStyleIdx="8" presStyleCnt="16">
        <dgm:presLayoutVars>
          <dgm:bulletEnabled val="1"/>
        </dgm:presLayoutVars>
      </dgm:prSet>
      <dgm:spPr>
        <a:xfrm>
          <a:off x="5385739" y="1097851"/>
          <a:ext cx="1909681" cy="1592961"/>
        </a:xfrm>
        <a:prstGeom prst="rect">
          <a:avLst/>
        </a:prstGeom>
        <a:noFill/>
        <a:ln>
          <a:noFill/>
        </a:ln>
        <a:effectLst/>
      </dgm:spPr>
    </dgm:pt>
    <dgm:pt modelId="{8A6AAC66-0A8F-497C-9159-461C5BF0ED4A}" type="pres">
      <dgm:prSet presAssocID="{4FC390AF-86B5-4F88-A6B1-92F0C221A402}" presName="L1TextContainer" presStyleLbl="revTx" presStyleIdx="9" presStyleCnt="16">
        <dgm:presLayoutVars>
          <dgm:chMax val="1"/>
          <dgm:chPref val="1"/>
          <dgm:bulletEnabled val="1"/>
        </dgm:presLayoutVars>
      </dgm:prSet>
      <dgm:spPr/>
    </dgm:pt>
    <dgm:pt modelId="{13795F7C-284F-4E33-AE83-3B129A2AC6AD}" type="pres">
      <dgm:prSet presAssocID="{4FC390AF-86B5-4F88-A6B1-92F0C221A402}" presName="ConnectLine" presStyleLbl="sibTrans1D1" presStyleIdx="4" presStyleCnt="8"/>
      <dgm:spPr>
        <a:xfrm>
          <a:off x="5121630" y="1097851"/>
          <a:ext cx="0" cy="1592961"/>
        </a:xfrm>
        <a:prstGeom prst="line">
          <a:avLst/>
        </a:prstGeom>
        <a:noFill/>
        <a:ln w="12700" cap="flat" cmpd="sng" algn="ctr">
          <a:solidFill>
            <a:srgbClr val="00788A">
              <a:hueOff val="0"/>
              <a:satOff val="0"/>
              <a:lumOff val="0"/>
              <a:alphaOff val="0"/>
            </a:srgbClr>
          </a:solidFill>
          <a:prstDash val="dash"/>
          <a:miter lim="800000"/>
        </a:ln>
        <a:effectLst/>
      </dgm:spPr>
    </dgm:pt>
    <dgm:pt modelId="{D3C316DE-6BE5-436F-B95A-AF5F5A382A85}" type="pres">
      <dgm:prSet presAssocID="{4FC390AF-86B5-4F88-A6B1-92F0C221A402}" presName="EmptyPlaceHolder" presStyleCnt="0"/>
      <dgm:spPr/>
    </dgm:pt>
    <dgm:pt modelId="{4B1DC20A-2429-4099-969B-F4652450B9EB}" type="pres">
      <dgm:prSet presAssocID="{BCEB650C-A58E-4F6C-8D30-A5897F2EAFD6}" presName="spaceBetweenRectangles" presStyleCnt="0"/>
      <dgm:spPr/>
    </dgm:pt>
    <dgm:pt modelId="{B744CD57-FD23-4E62-9589-4CAC57B034E9}" type="pres">
      <dgm:prSet presAssocID="{CA6B1BA0-B2FC-48AD-8EDA-F4AAA4AF2782}" presName="composite" presStyleCnt="0"/>
      <dgm:spPr/>
    </dgm:pt>
    <dgm:pt modelId="{D891B168-1DA5-4124-931F-A51FCB8EFC11}" type="pres">
      <dgm:prSet presAssocID="{CA6B1BA0-B2FC-48AD-8EDA-F4AAA4AF2782}" presName="ConnectorPoint" presStyleLbl="lnNode1" presStyleIdx="5" presStyleCnt="8"/>
      <dgm:spPr>
        <a:xfrm>
          <a:off x="6303163" y="2640440"/>
          <a:ext cx="95079" cy="100744"/>
        </a:xfrm>
        <a:prstGeom prst="ellipse">
          <a:avLst/>
        </a:prstGeom>
        <a:solidFill>
          <a:srgbClr val="00788A">
            <a:hueOff val="0"/>
            <a:satOff val="0"/>
            <a:lumOff val="0"/>
            <a:alphaOff val="0"/>
          </a:srgbClr>
        </a:solidFill>
        <a:ln w="6350" cap="flat" cmpd="sng" algn="ctr">
          <a:noFill/>
          <a:prstDash val="solid"/>
          <a:miter lim="800000"/>
        </a:ln>
        <a:effectLst/>
      </dgm:spPr>
    </dgm:pt>
    <dgm:pt modelId="{42206762-CD73-4F82-B16A-D168E2503215}" type="pres">
      <dgm:prSet presAssocID="{CA6B1BA0-B2FC-48AD-8EDA-F4AAA4AF2782}" presName="DropPinPlaceHolder" presStyleCnt="0"/>
      <dgm:spPr/>
    </dgm:pt>
    <dgm:pt modelId="{C0DBECBF-E3AA-450B-95D4-8349AA21B4F8}" type="pres">
      <dgm:prSet presAssocID="{CA6B1BA0-B2FC-48AD-8EDA-F4AAA4AF2782}" presName="DropPin" presStyleLbl="alignNode1" presStyleIdx="5" presStyleCnt="8"/>
      <dgm:spPr>
        <a:xfrm rot="18900000">
          <a:off x="6148214" y="4376865"/>
          <a:ext cx="373507" cy="373507"/>
        </a:xfrm>
        <a:prstGeom prst="teardrop">
          <a:avLst>
            <a:gd name="adj" fmla="val 115000"/>
          </a:avLst>
        </a:prstGeom>
        <a:solidFill>
          <a:srgbClr val="00788A">
            <a:hueOff val="0"/>
            <a:satOff val="0"/>
            <a:lumOff val="0"/>
            <a:alphaOff val="0"/>
          </a:srgbClr>
        </a:solidFill>
        <a:ln w="12700" cap="flat" cmpd="sng" algn="ctr">
          <a:noFill/>
          <a:prstDash val="solid"/>
          <a:miter lim="800000"/>
        </a:ln>
        <a:effectLst/>
      </dgm:spPr>
    </dgm:pt>
    <dgm:pt modelId="{6EDDD44C-F5E4-49AD-B1D9-346B8B8AEE8F}" type="pres">
      <dgm:prSet presAssocID="{CA6B1BA0-B2FC-48AD-8EDA-F4AAA4AF2782}" presName="Ellipse" presStyleLbl="fgAcc1" presStyleIdx="6" presStyleCnt="9"/>
      <dgm:spPr>
        <a:xfrm>
          <a:off x="6189707" y="4418358"/>
          <a:ext cx="290520" cy="290520"/>
        </a:xfrm>
        <a:prstGeom prst="donut">
          <a:avLst/>
        </a:prstGeom>
        <a:solidFill>
          <a:srgbClr val="FFFFFF">
            <a:hueOff val="0"/>
            <a:satOff val="0"/>
            <a:lumOff val="0"/>
          </a:srgbClr>
        </a:solidFill>
        <a:ln w="12700" cap="flat" cmpd="sng" algn="ctr">
          <a:noFill/>
          <a:prstDash val="solid"/>
          <a:miter lim="800000"/>
        </a:ln>
        <a:effectLst/>
      </dgm:spPr>
    </dgm:pt>
    <dgm:pt modelId="{FE564261-183D-47F9-8E7E-BCFC5023A815}" type="pres">
      <dgm:prSet presAssocID="{CA6B1BA0-B2FC-48AD-8EDA-F4AAA4AF2782}" presName="L2TextContainer" presStyleLbl="revTx" presStyleIdx="10" presStyleCnt="16">
        <dgm:presLayoutVars>
          <dgm:bulletEnabled val="1"/>
        </dgm:presLayoutVars>
      </dgm:prSet>
      <dgm:spPr>
        <a:xfrm>
          <a:off x="6569916" y="2769488"/>
          <a:ext cx="1909681" cy="1592961"/>
        </a:xfrm>
      </dgm:spPr>
    </dgm:pt>
    <dgm:pt modelId="{3DA36ABE-9810-4ED4-9A55-2905E7588D06}" type="pres">
      <dgm:prSet presAssocID="{CA6B1BA0-B2FC-48AD-8EDA-F4AAA4AF2782}" presName="L1TextContainer" presStyleLbl="revTx" presStyleIdx="11" presStyleCnt="16" custLinFactNeighborX="-1527" custLinFactNeighborY="14057">
        <dgm:presLayoutVars>
          <dgm:chMax val="1"/>
          <dgm:chPref val="1"/>
          <dgm:bulletEnabled val="1"/>
        </dgm:presLayoutVars>
      </dgm:prSet>
      <dgm:spPr/>
    </dgm:pt>
    <dgm:pt modelId="{4B9F5909-A57C-4893-9C8A-D5960FE9BE37}" type="pres">
      <dgm:prSet presAssocID="{CA6B1BA0-B2FC-48AD-8EDA-F4AAA4AF2782}" presName="ConnectLine" presStyleLbl="sibTrans1D1" presStyleIdx="5" presStyleCnt="8"/>
      <dgm:spPr>
        <a:xfrm>
          <a:off x="6334967" y="2690813"/>
          <a:ext cx="0" cy="1592961"/>
        </a:xfrm>
        <a:prstGeom prst="line">
          <a:avLst/>
        </a:prstGeom>
        <a:noFill/>
        <a:ln w="3175" cap="flat" cmpd="sng" algn="ctr">
          <a:solidFill>
            <a:prstClr val="white">
              <a:lumMod val="85000"/>
            </a:prstClr>
          </a:solidFill>
          <a:prstDash val="solid"/>
          <a:miter lim="800000"/>
        </a:ln>
        <a:effectLst/>
      </dgm:spPr>
    </dgm:pt>
    <dgm:pt modelId="{DEDCEF89-DB8F-4197-B2D2-2D39426E0B96}" type="pres">
      <dgm:prSet presAssocID="{CA6B1BA0-B2FC-48AD-8EDA-F4AAA4AF2782}" presName="EmptyPlaceHolder" presStyleCnt="0"/>
      <dgm:spPr/>
    </dgm:pt>
    <dgm:pt modelId="{4A96FD2F-C127-41DC-AA54-1EEBED6BA483}" type="pres">
      <dgm:prSet presAssocID="{39FB540D-D808-4040-9A37-0AC474C0212F}" presName="spaceBetweenRectangles" presStyleCnt="0"/>
      <dgm:spPr/>
    </dgm:pt>
    <dgm:pt modelId="{0EC161F4-F1B2-41DE-8661-CDF8379C77B4}" type="pres">
      <dgm:prSet presAssocID="{6444A0B8-2AA5-415E-96DD-060D356D5F5F}" presName="composite" presStyleCnt="0"/>
      <dgm:spPr/>
    </dgm:pt>
    <dgm:pt modelId="{115B4E9D-0E0B-4685-8FD1-B9CE0063FACB}" type="pres">
      <dgm:prSet presAssocID="{6444A0B8-2AA5-415E-96DD-060D356D5F5F}" presName="ConnectorPoint" presStyleLbl="lnNode1" presStyleIdx="6" presStyleCnt="8"/>
      <dgm:spPr>
        <a:xfrm>
          <a:off x="7516500" y="2640440"/>
          <a:ext cx="95079" cy="100744"/>
        </a:xfrm>
        <a:prstGeom prst="ellipse">
          <a:avLst/>
        </a:prstGeom>
        <a:solidFill>
          <a:srgbClr val="00788A">
            <a:hueOff val="0"/>
            <a:satOff val="0"/>
            <a:lumOff val="0"/>
            <a:alphaOff val="0"/>
          </a:srgbClr>
        </a:solidFill>
        <a:ln w="6350" cap="flat" cmpd="sng" algn="ctr">
          <a:solidFill>
            <a:srgbClr val="FFFFFF">
              <a:hueOff val="0"/>
              <a:satOff val="0"/>
              <a:lumOff val="0"/>
              <a:alphaOff val="0"/>
            </a:srgbClr>
          </a:solidFill>
          <a:prstDash val="solid"/>
          <a:miter lim="800000"/>
        </a:ln>
        <a:effectLst/>
      </dgm:spPr>
    </dgm:pt>
    <dgm:pt modelId="{CB5E04D9-D13B-4953-BC75-4514DDD7A091}" type="pres">
      <dgm:prSet presAssocID="{6444A0B8-2AA5-415E-96DD-060D356D5F5F}" presName="DropPinPlaceHolder" presStyleCnt="0"/>
      <dgm:spPr/>
    </dgm:pt>
    <dgm:pt modelId="{ABC1B46D-56C7-4369-A21C-00D9394C31C2}" type="pres">
      <dgm:prSet presAssocID="{6444A0B8-2AA5-415E-96DD-060D356D5F5F}" presName="DropPin" presStyleLbl="alignNode1" presStyleIdx="6" presStyleCnt="8"/>
      <dgm:spPr>
        <a:xfrm rot="8100000">
          <a:off x="7361551" y="631253"/>
          <a:ext cx="373507" cy="373507"/>
        </a:xfrm>
        <a:prstGeom prst="teardrop">
          <a:avLst>
            <a:gd name="adj" fmla="val 115000"/>
          </a:avLst>
        </a:prstGeom>
        <a:solidFill>
          <a:srgbClr val="00788A">
            <a:hueOff val="0"/>
            <a:satOff val="0"/>
            <a:lumOff val="0"/>
            <a:alphaOff val="0"/>
          </a:srgbClr>
        </a:solidFill>
        <a:ln w="12700" cap="flat" cmpd="sng" algn="ctr">
          <a:solidFill>
            <a:srgbClr val="00788A">
              <a:hueOff val="0"/>
              <a:satOff val="0"/>
              <a:lumOff val="0"/>
              <a:alphaOff val="0"/>
            </a:srgbClr>
          </a:solidFill>
          <a:prstDash val="solid"/>
          <a:miter lim="800000"/>
        </a:ln>
        <a:effectLst/>
      </dgm:spPr>
    </dgm:pt>
    <dgm:pt modelId="{984AB082-D268-492E-91B1-BB535F79CA79}" type="pres">
      <dgm:prSet presAssocID="{6444A0B8-2AA5-415E-96DD-060D356D5F5F}" presName="Ellipse" presStyleLbl="fgAcc1" presStyleIdx="7" presStyleCnt="9"/>
      <dgm:spPr>
        <a:xfrm>
          <a:off x="7403044" y="672747"/>
          <a:ext cx="290520" cy="290520"/>
        </a:xfrm>
        <a:prstGeom prst="ellipse">
          <a:avLst/>
        </a:prstGeom>
        <a:solidFill>
          <a:srgbClr val="FFFFFF">
            <a:alpha val="90000"/>
            <a:hueOff val="0"/>
            <a:satOff val="0"/>
            <a:lumOff val="0"/>
            <a:alphaOff val="0"/>
          </a:srgbClr>
        </a:solidFill>
        <a:ln w="12700" cap="flat" cmpd="sng" algn="ctr">
          <a:noFill/>
          <a:prstDash val="solid"/>
          <a:miter lim="800000"/>
        </a:ln>
        <a:effectLst/>
      </dgm:spPr>
    </dgm:pt>
    <dgm:pt modelId="{4B2439DF-53B2-4884-A032-7539ED7112E8}" type="pres">
      <dgm:prSet presAssocID="{6444A0B8-2AA5-415E-96DD-060D356D5F5F}" presName="L2TextContainer" presStyleLbl="revTx" presStyleIdx="12" presStyleCnt="16">
        <dgm:presLayoutVars>
          <dgm:bulletEnabled val="1"/>
        </dgm:presLayoutVars>
      </dgm:prSet>
      <dgm:spPr>
        <a:xfrm>
          <a:off x="7812414" y="1097851"/>
          <a:ext cx="1909681" cy="1592961"/>
        </a:xfrm>
        <a:prstGeom prst="rect">
          <a:avLst/>
        </a:prstGeom>
        <a:noFill/>
        <a:ln>
          <a:noFill/>
        </a:ln>
        <a:effectLst/>
      </dgm:spPr>
    </dgm:pt>
    <dgm:pt modelId="{8F8DF44D-F308-41E6-82F4-191B7356359A}" type="pres">
      <dgm:prSet presAssocID="{6444A0B8-2AA5-415E-96DD-060D356D5F5F}" presName="L1TextContainer" presStyleLbl="revTx" presStyleIdx="13" presStyleCnt="16">
        <dgm:presLayoutVars>
          <dgm:chMax val="1"/>
          <dgm:chPref val="1"/>
          <dgm:bulletEnabled val="1"/>
        </dgm:presLayoutVars>
      </dgm:prSet>
      <dgm:spPr/>
    </dgm:pt>
    <dgm:pt modelId="{9A982540-F8B6-4D2F-A5F5-7C309C2E87F4}" type="pres">
      <dgm:prSet presAssocID="{6444A0B8-2AA5-415E-96DD-060D356D5F5F}" presName="ConnectLine" presStyleLbl="sibTrans1D1" presStyleIdx="6" presStyleCnt="8"/>
      <dgm:spPr>
        <a:xfrm>
          <a:off x="7548305" y="1097851"/>
          <a:ext cx="0" cy="1592961"/>
        </a:xfrm>
        <a:prstGeom prst="line">
          <a:avLst/>
        </a:prstGeom>
        <a:noFill/>
        <a:ln w="12700" cap="flat" cmpd="sng" algn="ctr">
          <a:solidFill>
            <a:srgbClr val="00788A">
              <a:hueOff val="0"/>
              <a:satOff val="0"/>
              <a:lumOff val="0"/>
              <a:alphaOff val="0"/>
            </a:srgbClr>
          </a:solidFill>
          <a:prstDash val="dash"/>
          <a:miter lim="800000"/>
        </a:ln>
        <a:effectLst/>
      </dgm:spPr>
    </dgm:pt>
    <dgm:pt modelId="{8F7FF14D-BDD1-486B-B6EB-696E3F0FBBAF}" type="pres">
      <dgm:prSet presAssocID="{6444A0B8-2AA5-415E-96DD-060D356D5F5F}" presName="EmptyPlaceHolder" presStyleCnt="0"/>
      <dgm:spPr/>
    </dgm:pt>
    <dgm:pt modelId="{6896AED9-CC67-40DE-8B62-45A4C638C672}" type="pres">
      <dgm:prSet presAssocID="{A53BEECB-E028-4656-8C94-40D91BD43AD2}" presName="spaceBetweenRectangles" presStyleCnt="0"/>
      <dgm:spPr/>
    </dgm:pt>
    <dgm:pt modelId="{0F53ECE9-52E3-4A1E-8BBB-75B3C455E332}" type="pres">
      <dgm:prSet presAssocID="{428D06A6-BB0E-4636-B1F7-0210C93DF795}" presName="composite" presStyleCnt="0"/>
      <dgm:spPr/>
    </dgm:pt>
    <dgm:pt modelId="{E2E6AF22-3EAC-496A-ADF4-9DF6B0E19807}" type="pres">
      <dgm:prSet presAssocID="{428D06A6-BB0E-4636-B1F7-0210C93DF795}" presName="ConnectorPoint" presStyleLbl="lnNode1" presStyleIdx="7" presStyleCnt="8"/>
      <dgm:spPr>
        <a:xfrm>
          <a:off x="8729837" y="2640440"/>
          <a:ext cx="95079" cy="100744"/>
        </a:xfrm>
        <a:prstGeom prst="ellipse">
          <a:avLst/>
        </a:prstGeom>
        <a:solidFill>
          <a:srgbClr val="00788A">
            <a:hueOff val="0"/>
            <a:satOff val="0"/>
            <a:lumOff val="0"/>
            <a:alphaOff val="0"/>
          </a:srgbClr>
        </a:solidFill>
        <a:ln w="6350" cap="flat" cmpd="sng" algn="ctr">
          <a:solidFill>
            <a:srgbClr val="FFFFFF">
              <a:hueOff val="0"/>
              <a:satOff val="0"/>
              <a:lumOff val="0"/>
              <a:alphaOff val="0"/>
            </a:srgbClr>
          </a:solidFill>
          <a:prstDash val="solid"/>
          <a:miter lim="800000"/>
        </a:ln>
        <a:effectLst/>
      </dgm:spPr>
    </dgm:pt>
    <dgm:pt modelId="{EF1B7055-A1EC-40AF-A31E-A4D1283B8673}" type="pres">
      <dgm:prSet presAssocID="{428D06A6-BB0E-4636-B1F7-0210C93DF795}" presName="DropPinPlaceHolder" presStyleCnt="0"/>
      <dgm:spPr/>
    </dgm:pt>
    <dgm:pt modelId="{62915987-8554-4113-A07A-36F1AF1EF7D2}" type="pres">
      <dgm:prSet presAssocID="{428D06A6-BB0E-4636-B1F7-0210C93DF795}" presName="DropPin" presStyleLbl="alignNode1" presStyleIdx="7" presStyleCnt="8"/>
      <dgm:spPr>
        <a:xfrm rot="18900000">
          <a:off x="8574888" y="4376865"/>
          <a:ext cx="373507" cy="373507"/>
        </a:xfrm>
        <a:prstGeom prst="teardrop">
          <a:avLst>
            <a:gd name="adj" fmla="val 115000"/>
          </a:avLst>
        </a:prstGeom>
        <a:solidFill>
          <a:srgbClr val="00788A">
            <a:hueOff val="0"/>
            <a:satOff val="0"/>
            <a:lumOff val="0"/>
            <a:alphaOff val="0"/>
          </a:srgbClr>
        </a:solidFill>
        <a:ln w="12700" cap="flat" cmpd="sng" algn="ctr">
          <a:solidFill>
            <a:srgbClr val="00788A">
              <a:hueOff val="0"/>
              <a:satOff val="0"/>
              <a:lumOff val="0"/>
              <a:alphaOff val="0"/>
            </a:srgbClr>
          </a:solidFill>
          <a:prstDash val="solid"/>
          <a:miter lim="800000"/>
        </a:ln>
        <a:effectLst/>
      </dgm:spPr>
    </dgm:pt>
    <dgm:pt modelId="{F4441ADC-AF15-4344-ACC8-759E9AE3DA4A}" type="pres">
      <dgm:prSet presAssocID="{428D06A6-BB0E-4636-B1F7-0210C93DF795}" presName="Ellipse" presStyleLbl="fgAcc1" presStyleIdx="8" presStyleCnt="9"/>
      <dgm:spPr>
        <a:xfrm>
          <a:off x="8616382" y="4418358"/>
          <a:ext cx="290520" cy="290520"/>
        </a:xfrm>
        <a:prstGeom prst="ellipse">
          <a:avLst/>
        </a:prstGeom>
        <a:solidFill>
          <a:srgbClr val="FFFFFF">
            <a:alpha val="90000"/>
            <a:hueOff val="0"/>
            <a:satOff val="0"/>
            <a:lumOff val="0"/>
            <a:alphaOff val="0"/>
          </a:srgbClr>
        </a:solidFill>
        <a:ln w="12700" cap="flat" cmpd="sng" algn="ctr">
          <a:noFill/>
          <a:prstDash val="solid"/>
          <a:miter lim="800000"/>
        </a:ln>
        <a:effectLst/>
      </dgm:spPr>
    </dgm:pt>
    <dgm:pt modelId="{1DA775AD-94AA-46B5-B1FC-A7DE7AA9177A}" type="pres">
      <dgm:prSet presAssocID="{428D06A6-BB0E-4636-B1F7-0210C93DF795}" presName="L2TextContainer" presStyleLbl="revTx" presStyleIdx="14" presStyleCnt="16">
        <dgm:presLayoutVars>
          <dgm:bulletEnabled val="1"/>
        </dgm:presLayoutVars>
      </dgm:prSet>
      <dgm:spPr>
        <a:xfrm>
          <a:off x="9025751" y="2690813"/>
          <a:ext cx="1909681" cy="1592961"/>
        </a:xfrm>
        <a:prstGeom prst="rect">
          <a:avLst/>
        </a:prstGeom>
        <a:noFill/>
        <a:ln>
          <a:noFill/>
        </a:ln>
        <a:effectLst/>
      </dgm:spPr>
    </dgm:pt>
    <dgm:pt modelId="{F92BA8AF-34C6-427E-AD92-AF6BAC96D604}" type="pres">
      <dgm:prSet presAssocID="{428D06A6-BB0E-4636-B1F7-0210C93DF795}" presName="L1TextContainer" presStyleLbl="revTx" presStyleIdx="15" presStyleCnt="16">
        <dgm:presLayoutVars>
          <dgm:chMax val="1"/>
          <dgm:chPref val="1"/>
          <dgm:bulletEnabled val="1"/>
        </dgm:presLayoutVars>
      </dgm:prSet>
      <dgm:spPr/>
    </dgm:pt>
    <dgm:pt modelId="{D6595C5A-92B8-4982-AC48-C45BF64F4131}" type="pres">
      <dgm:prSet presAssocID="{428D06A6-BB0E-4636-B1F7-0210C93DF795}" presName="ConnectLine" presStyleLbl="sibTrans1D1" presStyleIdx="7" presStyleCnt="8"/>
      <dgm:spPr>
        <a:xfrm>
          <a:off x="8761642" y="2690813"/>
          <a:ext cx="0" cy="1592961"/>
        </a:xfrm>
        <a:prstGeom prst="line">
          <a:avLst/>
        </a:prstGeom>
        <a:noFill/>
        <a:ln w="12700" cap="flat" cmpd="sng" algn="ctr">
          <a:solidFill>
            <a:srgbClr val="00788A">
              <a:hueOff val="0"/>
              <a:satOff val="0"/>
              <a:lumOff val="0"/>
              <a:alphaOff val="0"/>
            </a:srgbClr>
          </a:solidFill>
          <a:prstDash val="dash"/>
          <a:miter lim="800000"/>
        </a:ln>
        <a:effectLst/>
      </dgm:spPr>
    </dgm:pt>
    <dgm:pt modelId="{631DC61B-2906-4E3E-A9FF-FC6AB5E0C7ED}" type="pres">
      <dgm:prSet presAssocID="{428D06A6-BB0E-4636-B1F7-0210C93DF795}" presName="EmptyPlaceHolder" presStyleCnt="0"/>
      <dgm:spPr/>
    </dgm:pt>
  </dgm:ptLst>
  <dgm:cxnLst>
    <dgm:cxn modelId="{96DB5C03-62D3-403B-9C6F-EF086FF6AF66}" type="presOf" srcId="{92921081-529B-4D1C-83A4-C416BB4C5224}" destId="{B608C5A1-CE9E-4410-9F2F-F714CC6AB069}" srcOrd="0" destOrd="0" presId="urn:microsoft.com/office/officeart/2017/3/layout/DropPinTimeline"/>
    <dgm:cxn modelId="{12B47020-D9A9-44E1-A6B1-9A2B15C933F0}" type="presOf" srcId="{096A9AF0-0DAE-4EB3-B448-4501DA034F4A}" destId="{C1E34084-406C-48D5-88FE-7226282DBC49}" srcOrd="0" destOrd="0" presId="urn:microsoft.com/office/officeart/2017/3/layout/DropPinTimeline"/>
    <dgm:cxn modelId="{39A11E5C-7A57-4117-A6DF-36000C29509C}" srcId="{9DCEA5FC-4640-45AF-B712-7A4FD94AEF0D}" destId="{831701CF-77C7-46C0-A913-8CC39517BAB8}" srcOrd="0" destOrd="0" parTransId="{13FBC60D-3EA6-4496-BA97-C1AE8C7F8961}" sibTransId="{75156CDF-E17B-4DAD-AE37-EA44D7F37090}"/>
    <dgm:cxn modelId="{953FA460-6406-412E-8088-F95EC8017B28}" type="presOf" srcId="{428D06A6-BB0E-4636-B1F7-0210C93DF795}" destId="{F92BA8AF-34C6-427E-AD92-AF6BAC96D604}" srcOrd="0" destOrd="0" presId="urn:microsoft.com/office/officeart/2017/3/layout/DropPinTimeline"/>
    <dgm:cxn modelId="{ED4B6143-56D5-4758-A2A0-05EEBE50F50E}" srcId="{63085546-7C7C-4B3E-ABEB-2669F1A65FB2}" destId="{6516A701-B24D-4893-94B9-3755DA0BC526}" srcOrd="2" destOrd="0" parTransId="{DC79A8A7-132C-4EE7-86A0-831CF2D0B01D}" sibTransId="{A737B398-6F0D-4381-B9A3-A85266AF2645}"/>
    <dgm:cxn modelId="{BE18D467-4400-4F14-B57D-E12B8A17CACC}" srcId="{63085546-7C7C-4B3E-ABEB-2669F1A65FB2}" destId="{8D6F9E70-03C0-462D-BDD6-5D2CE7338E14}" srcOrd="1" destOrd="0" parTransId="{1120EEBC-E0A8-4722-8CA7-877C1AA14E00}" sibTransId="{C0B5A8C4-B73E-4DB4-82B7-F30595CA5BF6}"/>
    <dgm:cxn modelId="{DBD99269-D7F7-4B47-B17B-A5AE402751D9}" srcId="{63085546-7C7C-4B3E-ABEB-2669F1A65FB2}" destId="{9DCEA5FC-4640-45AF-B712-7A4FD94AEF0D}" srcOrd="0" destOrd="0" parTransId="{929A5FD9-0612-4B79-9B59-C3C36D34A069}" sibTransId="{0A99745B-BB5C-49B3-A782-8DB57641F6C9}"/>
    <dgm:cxn modelId="{C695FA49-57D0-4B85-A18F-61ABFE3AF42F}" type="presOf" srcId="{CA6B1BA0-B2FC-48AD-8EDA-F4AAA4AF2782}" destId="{3DA36ABE-9810-4ED4-9A55-2905E7588D06}" srcOrd="0" destOrd="0" presId="urn:microsoft.com/office/officeart/2017/3/layout/DropPinTimeline"/>
    <dgm:cxn modelId="{C06A464A-873B-4DF6-8997-3C294CDE8C9A}" srcId="{63085546-7C7C-4B3E-ABEB-2669F1A65FB2}" destId="{4FC390AF-86B5-4F88-A6B1-92F0C221A402}" srcOrd="4" destOrd="0" parTransId="{4284862D-1250-4729-BEEA-6BB63A92A8E1}" sibTransId="{BCEB650C-A58E-4F6C-8D30-A5897F2EAFD6}"/>
    <dgm:cxn modelId="{24A8F052-3377-4BA4-8C62-CCF5039C85D7}" srcId="{CA6B1BA0-B2FC-48AD-8EDA-F4AAA4AF2782}" destId="{3CB04A44-4013-4CA7-90FD-29AFC3C15E37}" srcOrd="0" destOrd="0" parTransId="{ECEE936A-E3CC-4209-BECC-1CD0C85A2B72}" sibTransId="{D7A8F7A0-47A3-4464-B3B7-E0806DF46627}"/>
    <dgm:cxn modelId="{B05C4C7C-FEB8-4825-98A0-C38D3021918A}" srcId="{096A9AF0-0DAE-4EB3-B448-4501DA034F4A}" destId="{92921081-529B-4D1C-83A4-C416BB4C5224}" srcOrd="0" destOrd="0" parTransId="{5AD2C2F8-A1D7-469B-93D8-B578BEFE51F8}" sibTransId="{ECC13403-1F53-4ED4-AE4F-334EEC7C8710}"/>
    <dgm:cxn modelId="{47A5578E-8356-4F71-8BA0-9360CDD0F061}" type="presOf" srcId="{4FC390AF-86B5-4F88-A6B1-92F0C221A402}" destId="{8A6AAC66-0A8F-497C-9159-461C5BF0ED4A}" srcOrd="0" destOrd="0" presId="urn:microsoft.com/office/officeart/2017/3/layout/DropPinTimeline"/>
    <dgm:cxn modelId="{247DE591-0579-4FF5-9C62-940C4F67096B}" type="presOf" srcId="{63085546-7C7C-4B3E-ABEB-2669F1A65FB2}" destId="{7A5D3400-AF5B-4297-8592-4C1EDB9D0973}" srcOrd="0" destOrd="0" presId="urn:microsoft.com/office/officeart/2017/3/layout/DropPinTimeline"/>
    <dgm:cxn modelId="{29C88293-2B88-47AE-ABC5-03D523CE7A84}" srcId="{63085546-7C7C-4B3E-ABEB-2669F1A65FB2}" destId="{428D06A6-BB0E-4636-B1F7-0210C93DF795}" srcOrd="7" destOrd="0" parTransId="{0CB40B39-5FEE-402B-91CB-94610C759C5E}" sibTransId="{7530390C-4CF8-4E6A-B2CE-492DEA328347}"/>
    <dgm:cxn modelId="{4214429A-C172-4031-A850-635AB7A051B4}" type="presOf" srcId="{9DCEA5FC-4640-45AF-B712-7A4FD94AEF0D}" destId="{85C50C56-6DC8-4C47-8DBC-4FD6B1554AA4}" srcOrd="0" destOrd="0" presId="urn:microsoft.com/office/officeart/2017/3/layout/DropPinTimeline"/>
    <dgm:cxn modelId="{59063F9F-2E36-45A6-8B2B-B34EC8B19CE8}" type="presOf" srcId="{3CB04A44-4013-4CA7-90FD-29AFC3C15E37}" destId="{FE564261-183D-47F9-8E7E-BCFC5023A815}" srcOrd="0" destOrd="0" presId="urn:microsoft.com/office/officeart/2017/3/layout/DropPinTimeline"/>
    <dgm:cxn modelId="{F769ADA1-175F-414A-BA6A-F53ECD8D92F1}" type="presOf" srcId="{8D6F9E70-03C0-462D-BDD6-5D2CE7338E14}" destId="{72A7E5C4-E72F-4378-9F90-4F7D4F43738A}" srcOrd="0" destOrd="0" presId="urn:microsoft.com/office/officeart/2017/3/layout/DropPinTimeline"/>
    <dgm:cxn modelId="{C0A078A4-F970-4FAC-BE82-4B7314BEDF52}" type="presOf" srcId="{6444A0B8-2AA5-415E-96DD-060D356D5F5F}" destId="{8F8DF44D-F308-41E6-82F4-191B7356359A}" srcOrd="0" destOrd="0" presId="urn:microsoft.com/office/officeart/2017/3/layout/DropPinTimeline"/>
    <dgm:cxn modelId="{57BC61BD-E7F6-4003-90D9-53DF30F0E13C}" type="presOf" srcId="{6516A701-B24D-4893-94B9-3755DA0BC526}" destId="{22FAA8B7-7E8E-4B41-BDA9-AA1C67C14E70}" srcOrd="0" destOrd="0" presId="urn:microsoft.com/office/officeart/2017/3/layout/DropPinTimeline"/>
    <dgm:cxn modelId="{CA0753BD-DB60-4D68-8486-5B376B839B26}" srcId="{63085546-7C7C-4B3E-ABEB-2669F1A65FB2}" destId="{096A9AF0-0DAE-4EB3-B448-4501DA034F4A}" srcOrd="3" destOrd="0" parTransId="{8CE6ABD6-768E-42C8-9029-C3B5F278B21C}" sibTransId="{6B0D7DA9-E6ED-4137-9716-F48BF62327A8}"/>
    <dgm:cxn modelId="{21EADDE1-C3EF-48B4-A6E3-80072193E5A5}" srcId="{63085546-7C7C-4B3E-ABEB-2669F1A65FB2}" destId="{6444A0B8-2AA5-415E-96DD-060D356D5F5F}" srcOrd="6" destOrd="0" parTransId="{224DDDF5-CED6-4461-B6B4-9F6D75A76960}" sibTransId="{A53BEECB-E028-4656-8C94-40D91BD43AD2}"/>
    <dgm:cxn modelId="{CD6B6EE8-3813-4EF1-BFEC-C005A3326D63}" srcId="{63085546-7C7C-4B3E-ABEB-2669F1A65FB2}" destId="{CA6B1BA0-B2FC-48AD-8EDA-F4AAA4AF2782}" srcOrd="5" destOrd="0" parTransId="{D7D3AA07-BCB9-4212-A556-E90870FB1413}" sibTransId="{39FB540D-D808-4040-9A37-0AC474C0212F}"/>
    <dgm:cxn modelId="{A53161EE-36AD-44DC-90EA-852C94C35783}" type="presOf" srcId="{831701CF-77C7-46C0-A913-8CC39517BAB8}" destId="{A782CF5D-A585-4990-846A-5EDBD19A9BDB}" srcOrd="0" destOrd="0" presId="urn:microsoft.com/office/officeart/2017/3/layout/DropPinTimeline"/>
    <dgm:cxn modelId="{AB9796CA-6DCF-4F76-8936-C5C9F9AEFF4C}" type="presParOf" srcId="{7A5D3400-AF5B-4297-8592-4C1EDB9D0973}" destId="{BD204284-1F7C-4D58-BC79-8C2DEE7E9FAF}" srcOrd="0" destOrd="0" presId="urn:microsoft.com/office/officeart/2017/3/layout/DropPinTimeline"/>
    <dgm:cxn modelId="{2900D800-5667-4FEB-A652-A5E0AE3971BA}" type="presParOf" srcId="{7A5D3400-AF5B-4297-8592-4C1EDB9D0973}" destId="{46A6B157-7198-41C4-9D25-C4F8885F1B6F}" srcOrd="1" destOrd="0" presId="urn:microsoft.com/office/officeart/2017/3/layout/DropPinTimeline"/>
    <dgm:cxn modelId="{C4576558-C481-471F-8AE5-B18999D7D63E}" type="presParOf" srcId="{46A6B157-7198-41C4-9D25-C4F8885F1B6F}" destId="{578E6A06-6F61-48BD-9F1A-48E731D6E26D}" srcOrd="0" destOrd="0" presId="urn:microsoft.com/office/officeart/2017/3/layout/DropPinTimeline"/>
    <dgm:cxn modelId="{64296F39-5746-425C-8E01-3C380D883950}" type="presParOf" srcId="{578E6A06-6F61-48BD-9F1A-48E731D6E26D}" destId="{9F727168-E825-43C1-AF50-41E115F59C0C}" srcOrd="0" destOrd="0" presId="urn:microsoft.com/office/officeart/2017/3/layout/DropPinTimeline"/>
    <dgm:cxn modelId="{7EDC43AD-1EE7-4856-BF08-1009D4CE0433}" type="presParOf" srcId="{578E6A06-6F61-48BD-9F1A-48E731D6E26D}" destId="{0C380CA5-521A-4949-A022-450DA9C217F5}" srcOrd="1" destOrd="0" presId="urn:microsoft.com/office/officeart/2017/3/layout/DropPinTimeline"/>
    <dgm:cxn modelId="{E0B28C26-49EA-4E6A-88AC-A2D8BA62DE0E}" type="presParOf" srcId="{0C380CA5-521A-4949-A022-450DA9C217F5}" destId="{19EF924A-339B-436A-9151-9C7B0B0377B9}" srcOrd="0" destOrd="0" presId="urn:microsoft.com/office/officeart/2017/3/layout/DropPinTimeline"/>
    <dgm:cxn modelId="{305E01A8-28B2-4B90-99CE-44B7D8A00F1F}" type="presParOf" srcId="{0C380CA5-521A-4949-A022-450DA9C217F5}" destId="{846B4BA4-33F0-43CE-A60E-B95E195AD5A9}" srcOrd="1" destOrd="0" presId="urn:microsoft.com/office/officeart/2017/3/layout/DropPinTimeline"/>
    <dgm:cxn modelId="{AA77F36E-1BE8-45BE-9223-9D00E3B3B11A}" type="presParOf" srcId="{578E6A06-6F61-48BD-9F1A-48E731D6E26D}" destId="{A782CF5D-A585-4990-846A-5EDBD19A9BDB}" srcOrd="2" destOrd="0" presId="urn:microsoft.com/office/officeart/2017/3/layout/DropPinTimeline"/>
    <dgm:cxn modelId="{63B61553-8222-4062-B452-D632B5B8B83E}" type="presParOf" srcId="{578E6A06-6F61-48BD-9F1A-48E731D6E26D}" destId="{85C50C56-6DC8-4C47-8DBC-4FD6B1554AA4}" srcOrd="3" destOrd="0" presId="urn:microsoft.com/office/officeart/2017/3/layout/DropPinTimeline"/>
    <dgm:cxn modelId="{E0051D97-81DB-4EDF-930F-D088BB6DC004}" type="presParOf" srcId="{578E6A06-6F61-48BD-9F1A-48E731D6E26D}" destId="{4F322B1B-F357-4BCD-BF34-8A0D705A1CE7}" srcOrd="4" destOrd="0" presId="urn:microsoft.com/office/officeart/2017/3/layout/DropPinTimeline"/>
    <dgm:cxn modelId="{3F3DE76E-FA5E-43B2-A726-100CAA372F85}" type="presParOf" srcId="{578E6A06-6F61-48BD-9F1A-48E731D6E26D}" destId="{9FF32B1E-94FD-475E-9959-8E0546070C5B}" srcOrd="5" destOrd="0" presId="urn:microsoft.com/office/officeart/2017/3/layout/DropPinTimeline"/>
    <dgm:cxn modelId="{7C6C8A53-1C3C-49AB-B1DC-0651FEF8FACE}" type="presParOf" srcId="{46A6B157-7198-41C4-9D25-C4F8885F1B6F}" destId="{C9E000F5-B650-46EB-A3B0-FBA6593CE548}" srcOrd="1" destOrd="0" presId="urn:microsoft.com/office/officeart/2017/3/layout/DropPinTimeline"/>
    <dgm:cxn modelId="{658618E0-75BA-4136-9019-7D0BEE13688E}" type="presParOf" srcId="{46A6B157-7198-41C4-9D25-C4F8885F1B6F}" destId="{F4FCC1F0-BE6A-487E-B560-051050B3E072}" srcOrd="2" destOrd="0" presId="urn:microsoft.com/office/officeart/2017/3/layout/DropPinTimeline"/>
    <dgm:cxn modelId="{DE955C1E-7167-4F30-BAEA-1E3523D1C457}" type="presParOf" srcId="{F4FCC1F0-BE6A-487E-B560-051050B3E072}" destId="{C956BD58-0C77-47B2-BA77-362033E72A51}" srcOrd="0" destOrd="0" presId="urn:microsoft.com/office/officeart/2017/3/layout/DropPinTimeline"/>
    <dgm:cxn modelId="{B18D607D-E34D-4849-93D4-67F59EDE9BA6}" type="presParOf" srcId="{F4FCC1F0-BE6A-487E-B560-051050B3E072}" destId="{600E2D5F-D3C7-44A1-905C-898BE886602F}" srcOrd="1" destOrd="0" presId="urn:microsoft.com/office/officeart/2017/3/layout/DropPinTimeline"/>
    <dgm:cxn modelId="{D36E7867-E11F-4BB2-B710-49CBBD911D24}" type="presParOf" srcId="{600E2D5F-D3C7-44A1-905C-898BE886602F}" destId="{2E46AC78-0E20-463A-AB3C-AC89F480CC97}" srcOrd="0" destOrd="0" presId="urn:microsoft.com/office/officeart/2017/3/layout/DropPinTimeline"/>
    <dgm:cxn modelId="{736757EB-9C05-41AF-B160-92A45090CD81}" type="presParOf" srcId="{600E2D5F-D3C7-44A1-905C-898BE886602F}" destId="{484B93C1-20FF-4277-9C39-53D090434D66}" srcOrd="1" destOrd="0" presId="urn:microsoft.com/office/officeart/2017/3/layout/DropPinTimeline"/>
    <dgm:cxn modelId="{C9752995-8665-40A4-AB06-423D74D94F87}" type="presParOf" srcId="{F4FCC1F0-BE6A-487E-B560-051050B3E072}" destId="{1F4E0DA3-16AC-45EA-BADD-F471DD0187C6}" srcOrd="2" destOrd="0" presId="urn:microsoft.com/office/officeart/2017/3/layout/DropPinTimeline"/>
    <dgm:cxn modelId="{0C07EAAF-5A42-4CAA-8435-A6821229EAD7}" type="presParOf" srcId="{F4FCC1F0-BE6A-487E-B560-051050B3E072}" destId="{72A7E5C4-E72F-4378-9F90-4F7D4F43738A}" srcOrd="3" destOrd="0" presId="urn:microsoft.com/office/officeart/2017/3/layout/DropPinTimeline"/>
    <dgm:cxn modelId="{F59D8889-A39C-4A91-A74B-0751E1EA1EB0}" type="presParOf" srcId="{F4FCC1F0-BE6A-487E-B560-051050B3E072}" destId="{1CB70B6F-B49C-42D3-9E8A-8D113BB01F5F}" srcOrd="4" destOrd="0" presId="urn:microsoft.com/office/officeart/2017/3/layout/DropPinTimeline"/>
    <dgm:cxn modelId="{F6D59BFD-37AF-4855-B55F-BE50E01E03E8}" type="presParOf" srcId="{F4FCC1F0-BE6A-487E-B560-051050B3E072}" destId="{DF165D4B-3E57-4B07-9467-BCDBC58921E4}" srcOrd="5" destOrd="0" presId="urn:microsoft.com/office/officeart/2017/3/layout/DropPinTimeline"/>
    <dgm:cxn modelId="{7A44CE18-9581-41AB-9BDC-1DD935F4C048}" type="presParOf" srcId="{46A6B157-7198-41C4-9D25-C4F8885F1B6F}" destId="{41D3080B-246A-45E3-B413-E17CFE2DA92B}" srcOrd="3" destOrd="0" presId="urn:microsoft.com/office/officeart/2017/3/layout/DropPinTimeline"/>
    <dgm:cxn modelId="{004D513E-EF6F-4DC2-A006-1C252B5CF4B7}" type="presParOf" srcId="{46A6B157-7198-41C4-9D25-C4F8885F1B6F}" destId="{EB6A1D35-54D3-4ADC-84D9-84B8F5D22A3D}" srcOrd="4" destOrd="0" presId="urn:microsoft.com/office/officeart/2017/3/layout/DropPinTimeline"/>
    <dgm:cxn modelId="{D5E564AF-E76F-427F-B7DF-4FEDE616442B}" type="presParOf" srcId="{EB6A1D35-54D3-4ADC-84D9-84B8F5D22A3D}" destId="{0F86DF7A-5256-4F29-BBD5-CB852C1584F8}" srcOrd="0" destOrd="0" presId="urn:microsoft.com/office/officeart/2017/3/layout/DropPinTimeline"/>
    <dgm:cxn modelId="{E9BE1659-2501-44E3-BA8B-BA14E4DF6511}" type="presParOf" srcId="{EB6A1D35-54D3-4ADC-84D9-84B8F5D22A3D}" destId="{551BB0A1-FE90-4BCD-A336-7C571C03CEB0}" srcOrd="1" destOrd="0" presId="urn:microsoft.com/office/officeart/2017/3/layout/DropPinTimeline"/>
    <dgm:cxn modelId="{9598D639-49DF-4CAE-9D4C-13747386DEBD}" type="presParOf" srcId="{551BB0A1-FE90-4BCD-A336-7C571C03CEB0}" destId="{6C220127-E46F-4FFF-A65A-1F7864B9F87E}" srcOrd="0" destOrd="0" presId="urn:microsoft.com/office/officeart/2017/3/layout/DropPinTimeline"/>
    <dgm:cxn modelId="{C071B861-DF2A-44A6-B46E-6E92E40629B2}" type="presParOf" srcId="{551BB0A1-FE90-4BCD-A336-7C571C03CEB0}" destId="{CEF07B6A-3399-4D48-B863-DB6F7CA424B8}" srcOrd="1" destOrd="0" presId="urn:microsoft.com/office/officeart/2017/3/layout/DropPinTimeline"/>
    <dgm:cxn modelId="{65DC936A-711B-460D-9BC1-DBDB1F126331}" type="presParOf" srcId="{EB6A1D35-54D3-4ADC-84D9-84B8F5D22A3D}" destId="{3A3CEE5A-428D-45F5-8B1C-BCD856A6AC9E}" srcOrd="2" destOrd="0" presId="urn:microsoft.com/office/officeart/2017/3/layout/DropPinTimeline"/>
    <dgm:cxn modelId="{C743B424-81BB-425D-A59C-3A3235214A74}" type="presParOf" srcId="{EB6A1D35-54D3-4ADC-84D9-84B8F5D22A3D}" destId="{22FAA8B7-7E8E-4B41-BDA9-AA1C67C14E70}" srcOrd="3" destOrd="0" presId="urn:microsoft.com/office/officeart/2017/3/layout/DropPinTimeline"/>
    <dgm:cxn modelId="{DE352A9E-17CB-4400-890F-D87DAD216D1C}" type="presParOf" srcId="{EB6A1D35-54D3-4ADC-84D9-84B8F5D22A3D}" destId="{9D454786-1AD8-4A1C-98F2-C8B347776690}" srcOrd="4" destOrd="0" presId="urn:microsoft.com/office/officeart/2017/3/layout/DropPinTimeline"/>
    <dgm:cxn modelId="{57337A3E-8C71-4181-A4E4-DAB924FACDA7}" type="presParOf" srcId="{EB6A1D35-54D3-4ADC-84D9-84B8F5D22A3D}" destId="{0593DFA7-C206-4EAE-835B-4C3C5347DBF5}" srcOrd="5" destOrd="0" presId="urn:microsoft.com/office/officeart/2017/3/layout/DropPinTimeline"/>
    <dgm:cxn modelId="{51D2BF3C-F450-417A-A1C2-B0B0FA5A9D0C}" type="presParOf" srcId="{46A6B157-7198-41C4-9D25-C4F8885F1B6F}" destId="{CD6A940A-9921-4430-8668-6476624A12E4}" srcOrd="5" destOrd="0" presId="urn:microsoft.com/office/officeart/2017/3/layout/DropPinTimeline"/>
    <dgm:cxn modelId="{A52186CE-8BBC-476A-B1D0-83A1BB7E1E3C}" type="presParOf" srcId="{46A6B157-7198-41C4-9D25-C4F8885F1B6F}" destId="{64373A7D-C7A5-4C0C-9781-58743159539A}" srcOrd="6" destOrd="0" presId="urn:microsoft.com/office/officeart/2017/3/layout/DropPinTimeline"/>
    <dgm:cxn modelId="{CC00DF7F-0D14-4459-8C17-96CBBB7A23FD}" type="presParOf" srcId="{64373A7D-C7A5-4C0C-9781-58743159539A}" destId="{B57996C3-16BE-4CEB-B9E2-6FFC42938F41}" srcOrd="0" destOrd="0" presId="urn:microsoft.com/office/officeart/2017/3/layout/DropPinTimeline"/>
    <dgm:cxn modelId="{885EE852-8D44-4060-9238-18FF87A21CE9}" type="presParOf" srcId="{64373A7D-C7A5-4C0C-9781-58743159539A}" destId="{BC71368F-DA7E-405D-93AC-3A6767BF9FC6}" srcOrd="1" destOrd="0" presId="urn:microsoft.com/office/officeart/2017/3/layout/DropPinTimeline"/>
    <dgm:cxn modelId="{44ECDF8E-5F1E-42A2-99D2-7F6F5B167B85}" type="presParOf" srcId="{BC71368F-DA7E-405D-93AC-3A6767BF9FC6}" destId="{5B4632EA-1574-417A-A3FA-D711159FBAD1}" srcOrd="0" destOrd="0" presId="urn:microsoft.com/office/officeart/2017/3/layout/DropPinTimeline"/>
    <dgm:cxn modelId="{0FDAD1D1-4700-4E82-9373-070718F88E41}" type="presParOf" srcId="{BC71368F-DA7E-405D-93AC-3A6767BF9FC6}" destId="{032E0966-F86B-4BBD-BE80-8FAB861AF0E8}" srcOrd="1" destOrd="0" presId="urn:microsoft.com/office/officeart/2017/3/layout/DropPinTimeline"/>
    <dgm:cxn modelId="{CCC9AE22-C505-4C82-9599-52E1559737C9}" type="presParOf" srcId="{64373A7D-C7A5-4C0C-9781-58743159539A}" destId="{B608C5A1-CE9E-4410-9F2F-F714CC6AB069}" srcOrd="2" destOrd="0" presId="urn:microsoft.com/office/officeart/2017/3/layout/DropPinTimeline"/>
    <dgm:cxn modelId="{706660A7-BE10-4F0B-8199-316FECD1D385}" type="presParOf" srcId="{64373A7D-C7A5-4C0C-9781-58743159539A}" destId="{C1E34084-406C-48D5-88FE-7226282DBC49}" srcOrd="3" destOrd="0" presId="urn:microsoft.com/office/officeart/2017/3/layout/DropPinTimeline"/>
    <dgm:cxn modelId="{E79ED569-BF48-44DC-84A1-DBDB29B707D9}" type="presParOf" srcId="{64373A7D-C7A5-4C0C-9781-58743159539A}" destId="{33168228-1414-4AAF-B7E5-C08A80BBB2F1}" srcOrd="4" destOrd="0" presId="urn:microsoft.com/office/officeart/2017/3/layout/DropPinTimeline"/>
    <dgm:cxn modelId="{B7E364A7-A30B-4EA0-97E0-BEF5DFCB4256}" type="presParOf" srcId="{64373A7D-C7A5-4C0C-9781-58743159539A}" destId="{C791BCDD-76D3-4E0E-98B9-0C4903CF0E94}" srcOrd="5" destOrd="0" presId="urn:microsoft.com/office/officeart/2017/3/layout/DropPinTimeline"/>
    <dgm:cxn modelId="{85F055EB-8B53-495C-B92E-AF287181C889}" type="presParOf" srcId="{46A6B157-7198-41C4-9D25-C4F8885F1B6F}" destId="{3B1DA912-FDB7-4F73-8823-B30C56F7DE86}" srcOrd="7" destOrd="0" presId="urn:microsoft.com/office/officeart/2017/3/layout/DropPinTimeline"/>
    <dgm:cxn modelId="{D14E0CC0-2A76-4ED8-9836-59CED5B96706}" type="presParOf" srcId="{46A6B157-7198-41C4-9D25-C4F8885F1B6F}" destId="{DE42B66E-7ED5-4452-A042-93779E216D5C}" srcOrd="8" destOrd="0" presId="urn:microsoft.com/office/officeart/2017/3/layout/DropPinTimeline"/>
    <dgm:cxn modelId="{37AB3563-527B-4E8F-B4CB-E2BF4D95C5FA}" type="presParOf" srcId="{DE42B66E-7ED5-4452-A042-93779E216D5C}" destId="{7CC01562-8E5D-4D1F-AF58-F803DFA810C6}" srcOrd="0" destOrd="0" presId="urn:microsoft.com/office/officeart/2017/3/layout/DropPinTimeline"/>
    <dgm:cxn modelId="{5AB66942-E400-4CB6-A2C4-39A010D9DB43}" type="presParOf" srcId="{DE42B66E-7ED5-4452-A042-93779E216D5C}" destId="{A8526A02-5CE5-44A3-9AA5-B55E8CF652A2}" srcOrd="1" destOrd="0" presId="urn:microsoft.com/office/officeart/2017/3/layout/DropPinTimeline"/>
    <dgm:cxn modelId="{B837B125-1236-48B1-88CB-AC2ED2CB0D2F}" type="presParOf" srcId="{A8526A02-5CE5-44A3-9AA5-B55E8CF652A2}" destId="{0BF07BBA-A494-4147-9BBB-684E628F1D4B}" srcOrd="0" destOrd="0" presId="urn:microsoft.com/office/officeart/2017/3/layout/DropPinTimeline"/>
    <dgm:cxn modelId="{7F3829D4-CEB5-49E1-BAC6-4D9751DA7275}" type="presParOf" srcId="{A8526A02-5CE5-44A3-9AA5-B55E8CF652A2}" destId="{E0A81388-7E8C-4184-B9C2-23D7FAF2F586}" srcOrd="1" destOrd="0" presId="urn:microsoft.com/office/officeart/2017/3/layout/DropPinTimeline"/>
    <dgm:cxn modelId="{CD525EBD-F5F4-428C-A739-5B40DB0B0FA1}" type="presParOf" srcId="{DE42B66E-7ED5-4452-A042-93779E216D5C}" destId="{CBE53EC1-169E-4F19-A40D-B9444F7B5D69}" srcOrd="2" destOrd="0" presId="urn:microsoft.com/office/officeart/2017/3/layout/DropPinTimeline"/>
    <dgm:cxn modelId="{F789DEC8-18F1-4CE0-97C1-063EB60EA22B}" type="presParOf" srcId="{DE42B66E-7ED5-4452-A042-93779E216D5C}" destId="{8A6AAC66-0A8F-497C-9159-461C5BF0ED4A}" srcOrd="3" destOrd="0" presId="urn:microsoft.com/office/officeart/2017/3/layout/DropPinTimeline"/>
    <dgm:cxn modelId="{EE785FC6-A236-4F4F-9D0B-A2228F802D91}" type="presParOf" srcId="{DE42B66E-7ED5-4452-A042-93779E216D5C}" destId="{13795F7C-284F-4E33-AE83-3B129A2AC6AD}" srcOrd="4" destOrd="0" presId="urn:microsoft.com/office/officeart/2017/3/layout/DropPinTimeline"/>
    <dgm:cxn modelId="{7316C1C4-BC9F-42CD-9A1B-38E3592B1A8C}" type="presParOf" srcId="{DE42B66E-7ED5-4452-A042-93779E216D5C}" destId="{D3C316DE-6BE5-436F-B95A-AF5F5A382A85}" srcOrd="5" destOrd="0" presId="urn:microsoft.com/office/officeart/2017/3/layout/DropPinTimeline"/>
    <dgm:cxn modelId="{BCB83DE7-701C-44EE-B10F-8A0EFED08DF2}" type="presParOf" srcId="{46A6B157-7198-41C4-9D25-C4F8885F1B6F}" destId="{4B1DC20A-2429-4099-969B-F4652450B9EB}" srcOrd="9" destOrd="0" presId="urn:microsoft.com/office/officeart/2017/3/layout/DropPinTimeline"/>
    <dgm:cxn modelId="{89A8D331-77F2-462A-B4ED-6C1C1E2E3046}" type="presParOf" srcId="{46A6B157-7198-41C4-9D25-C4F8885F1B6F}" destId="{B744CD57-FD23-4E62-9589-4CAC57B034E9}" srcOrd="10" destOrd="0" presId="urn:microsoft.com/office/officeart/2017/3/layout/DropPinTimeline"/>
    <dgm:cxn modelId="{8E87BC67-1333-4882-B5F9-7C424047ADA2}" type="presParOf" srcId="{B744CD57-FD23-4E62-9589-4CAC57B034E9}" destId="{D891B168-1DA5-4124-931F-A51FCB8EFC11}" srcOrd="0" destOrd="0" presId="urn:microsoft.com/office/officeart/2017/3/layout/DropPinTimeline"/>
    <dgm:cxn modelId="{C7E5E26E-CBE7-41D2-B6DF-7515957EF689}" type="presParOf" srcId="{B744CD57-FD23-4E62-9589-4CAC57B034E9}" destId="{42206762-CD73-4F82-B16A-D168E2503215}" srcOrd="1" destOrd="0" presId="urn:microsoft.com/office/officeart/2017/3/layout/DropPinTimeline"/>
    <dgm:cxn modelId="{B8991C1A-4930-4BD3-80FF-F06B1888B865}" type="presParOf" srcId="{42206762-CD73-4F82-B16A-D168E2503215}" destId="{C0DBECBF-E3AA-450B-95D4-8349AA21B4F8}" srcOrd="0" destOrd="0" presId="urn:microsoft.com/office/officeart/2017/3/layout/DropPinTimeline"/>
    <dgm:cxn modelId="{5FA3370D-5B7F-496A-8E98-4F0A79098C27}" type="presParOf" srcId="{42206762-CD73-4F82-B16A-D168E2503215}" destId="{6EDDD44C-F5E4-49AD-B1D9-346B8B8AEE8F}" srcOrd="1" destOrd="0" presId="urn:microsoft.com/office/officeart/2017/3/layout/DropPinTimeline"/>
    <dgm:cxn modelId="{6F8B8AD2-03CF-4794-BEB2-ACEA4AE99C69}" type="presParOf" srcId="{B744CD57-FD23-4E62-9589-4CAC57B034E9}" destId="{FE564261-183D-47F9-8E7E-BCFC5023A815}" srcOrd="2" destOrd="0" presId="urn:microsoft.com/office/officeart/2017/3/layout/DropPinTimeline"/>
    <dgm:cxn modelId="{060BE0F9-8EF7-402E-B938-860399EBC353}" type="presParOf" srcId="{B744CD57-FD23-4E62-9589-4CAC57B034E9}" destId="{3DA36ABE-9810-4ED4-9A55-2905E7588D06}" srcOrd="3" destOrd="0" presId="urn:microsoft.com/office/officeart/2017/3/layout/DropPinTimeline"/>
    <dgm:cxn modelId="{8ABAB0C8-C4B2-4695-AF99-FA8EADA2A580}" type="presParOf" srcId="{B744CD57-FD23-4E62-9589-4CAC57B034E9}" destId="{4B9F5909-A57C-4893-9C8A-D5960FE9BE37}" srcOrd="4" destOrd="0" presId="urn:microsoft.com/office/officeart/2017/3/layout/DropPinTimeline"/>
    <dgm:cxn modelId="{14FE33EC-17B6-4B34-B84B-BABAB440335A}" type="presParOf" srcId="{B744CD57-FD23-4E62-9589-4CAC57B034E9}" destId="{DEDCEF89-DB8F-4197-B2D2-2D39426E0B96}" srcOrd="5" destOrd="0" presId="urn:microsoft.com/office/officeart/2017/3/layout/DropPinTimeline"/>
    <dgm:cxn modelId="{3090B1ED-8DE4-4DFF-83C9-EDD139F9389A}" type="presParOf" srcId="{46A6B157-7198-41C4-9D25-C4F8885F1B6F}" destId="{4A96FD2F-C127-41DC-AA54-1EEBED6BA483}" srcOrd="11" destOrd="0" presId="urn:microsoft.com/office/officeart/2017/3/layout/DropPinTimeline"/>
    <dgm:cxn modelId="{71A22083-9A2A-44B1-9B9B-21A4EED843DE}" type="presParOf" srcId="{46A6B157-7198-41C4-9D25-C4F8885F1B6F}" destId="{0EC161F4-F1B2-41DE-8661-CDF8379C77B4}" srcOrd="12" destOrd="0" presId="urn:microsoft.com/office/officeart/2017/3/layout/DropPinTimeline"/>
    <dgm:cxn modelId="{C287147E-3F68-412F-A256-8137378E3B4A}" type="presParOf" srcId="{0EC161F4-F1B2-41DE-8661-CDF8379C77B4}" destId="{115B4E9D-0E0B-4685-8FD1-B9CE0063FACB}" srcOrd="0" destOrd="0" presId="urn:microsoft.com/office/officeart/2017/3/layout/DropPinTimeline"/>
    <dgm:cxn modelId="{3578C7D1-0769-4324-82B0-DA3A8A2BD399}" type="presParOf" srcId="{0EC161F4-F1B2-41DE-8661-CDF8379C77B4}" destId="{CB5E04D9-D13B-4953-BC75-4514DDD7A091}" srcOrd="1" destOrd="0" presId="urn:microsoft.com/office/officeart/2017/3/layout/DropPinTimeline"/>
    <dgm:cxn modelId="{C6186B7F-BF5A-485D-8F1A-85892539E0B0}" type="presParOf" srcId="{CB5E04D9-D13B-4953-BC75-4514DDD7A091}" destId="{ABC1B46D-56C7-4369-A21C-00D9394C31C2}" srcOrd="0" destOrd="0" presId="urn:microsoft.com/office/officeart/2017/3/layout/DropPinTimeline"/>
    <dgm:cxn modelId="{AB4696B3-E6E1-4F01-B63A-3135DE6322A2}" type="presParOf" srcId="{CB5E04D9-D13B-4953-BC75-4514DDD7A091}" destId="{984AB082-D268-492E-91B1-BB535F79CA79}" srcOrd="1" destOrd="0" presId="urn:microsoft.com/office/officeart/2017/3/layout/DropPinTimeline"/>
    <dgm:cxn modelId="{B7B77F61-1EBA-45FD-BF4D-0F8D6B64EF2B}" type="presParOf" srcId="{0EC161F4-F1B2-41DE-8661-CDF8379C77B4}" destId="{4B2439DF-53B2-4884-A032-7539ED7112E8}" srcOrd="2" destOrd="0" presId="urn:microsoft.com/office/officeart/2017/3/layout/DropPinTimeline"/>
    <dgm:cxn modelId="{45CDC50D-D082-465E-A1A4-5BB4ACC2D5E9}" type="presParOf" srcId="{0EC161F4-F1B2-41DE-8661-CDF8379C77B4}" destId="{8F8DF44D-F308-41E6-82F4-191B7356359A}" srcOrd="3" destOrd="0" presId="urn:microsoft.com/office/officeart/2017/3/layout/DropPinTimeline"/>
    <dgm:cxn modelId="{6B8B68DC-7E08-479A-863D-9D77E7DCA44E}" type="presParOf" srcId="{0EC161F4-F1B2-41DE-8661-CDF8379C77B4}" destId="{9A982540-F8B6-4D2F-A5F5-7C309C2E87F4}" srcOrd="4" destOrd="0" presId="urn:microsoft.com/office/officeart/2017/3/layout/DropPinTimeline"/>
    <dgm:cxn modelId="{6D202ED0-08ED-4178-AE9F-83DD25643FA2}" type="presParOf" srcId="{0EC161F4-F1B2-41DE-8661-CDF8379C77B4}" destId="{8F7FF14D-BDD1-486B-B6EB-696E3F0FBBAF}" srcOrd="5" destOrd="0" presId="urn:microsoft.com/office/officeart/2017/3/layout/DropPinTimeline"/>
    <dgm:cxn modelId="{5FC01517-4153-440B-8A1D-1F0FF623BDA8}" type="presParOf" srcId="{46A6B157-7198-41C4-9D25-C4F8885F1B6F}" destId="{6896AED9-CC67-40DE-8B62-45A4C638C672}" srcOrd="13" destOrd="0" presId="urn:microsoft.com/office/officeart/2017/3/layout/DropPinTimeline"/>
    <dgm:cxn modelId="{6056F5D8-2349-4D59-B801-979AB045E613}" type="presParOf" srcId="{46A6B157-7198-41C4-9D25-C4F8885F1B6F}" destId="{0F53ECE9-52E3-4A1E-8BBB-75B3C455E332}" srcOrd="14" destOrd="0" presId="urn:microsoft.com/office/officeart/2017/3/layout/DropPinTimeline"/>
    <dgm:cxn modelId="{A803B2AB-796A-4364-A826-4C89EF8F6960}" type="presParOf" srcId="{0F53ECE9-52E3-4A1E-8BBB-75B3C455E332}" destId="{E2E6AF22-3EAC-496A-ADF4-9DF6B0E19807}" srcOrd="0" destOrd="0" presId="urn:microsoft.com/office/officeart/2017/3/layout/DropPinTimeline"/>
    <dgm:cxn modelId="{D16DC262-B45D-47BD-B47D-7497754C5879}" type="presParOf" srcId="{0F53ECE9-52E3-4A1E-8BBB-75B3C455E332}" destId="{EF1B7055-A1EC-40AF-A31E-A4D1283B8673}" srcOrd="1" destOrd="0" presId="urn:microsoft.com/office/officeart/2017/3/layout/DropPinTimeline"/>
    <dgm:cxn modelId="{9DE38682-2288-402C-9839-49B1088EBFBC}" type="presParOf" srcId="{EF1B7055-A1EC-40AF-A31E-A4D1283B8673}" destId="{62915987-8554-4113-A07A-36F1AF1EF7D2}" srcOrd="0" destOrd="0" presId="urn:microsoft.com/office/officeart/2017/3/layout/DropPinTimeline"/>
    <dgm:cxn modelId="{1FE62E9C-FF00-4B58-8BB0-6753FE604860}" type="presParOf" srcId="{EF1B7055-A1EC-40AF-A31E-A4D1283B8673}" destId="{F4441ADC-AF15-4344-ACC8-759E9AE3DA4A}" srcOrd="1" destOrd="0" presId="urn:microsoft.com/office/officeart/2017/3/layout/DropPinTimeline"/>
    <dgm:cxn modelId="{9959FA32-89CD-48DA-BE0A-AD9C2331043E}" type="presParOf" srcId="{0F53ECE9-52E3-4A1E-8BBB-75B3C455E332}" destId="{1DA775AD-94AA-46B5-B1FC-A7DE7AA9177A}" srcOrd="2" destOrd="0" presId="urn:microsoft.com/office/officeart/2017/3/layout/DropPinTimeline"/>
    <dgm:cxn modelId="{22138DD6-A945-4BF7-926E-3868D44110B5}" type="presParOf" srcId="{0F53ECE9-52E3-4A1E-8BBB-75B3C455E332}" destId="{F92BA8AF-34C6-427E-AD92-AF6BAC96D604}" srcOrd="3" destOrd="0" presId="urn:microsoft.com/office/officeart/2017/3/layout/DropPinTimeline"/>
    <dgm:cxn modelId="{A9806784-82A5-4C55-863A-343AB274927E}" type="presParOf" srcId="{0F53ECE9-52E3-4A1E-8BBB-75B3C455E332}" destId="{D6595C5A-92B8-4982-AC48-C45BF64F4131}" srcOrd="4" destOrd="0" presId="urn:microsoft.com/office/officeart/2017/3/layout/DropPinTimeline"/>
    <dgm:cxn modelId="{20A95044-7066-4D68-A2FE-7AE5BD7492A1}" type="presParOf" srcId="{0F53ECE9-52E3-4A1E-8BBB-75B3C455E332}" destId="{631DC61B-2906-4E3E-A9FF-FC6AB5E0C7ED}" srcOrd="5" destOrd="0" presId="urn:microsoft.com/office/officeart/2017/3/layout/DropPinTimeline"/>
  </dgm:cxnLst>
  <dgm:bg/>
  <dgm:whole>
    <a:ln>
      <a:noFill/>
    </a:ln>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04284-1F7C-4D58-BC79-8C2DEE7E9FAF}">
      <dsp:nvSpPr>
        <dsp:cNvPr id="0" name=""/>
        <dsp:cNvSpPr/>
      </dsp:nvSpPr>
      <dsp:spPr>
        <a:xfrm>
          <a:off x="0" y="2476501"/>
          <a:ext cx="10939605" cy="428624"/>
        </a:xfrm>
        <a:prstGeom prst="homePlate">
          <a:avLst/>
        </a:prstGeom>
        <a:gradFill rotWithShape="0">
          <a:gsLst>
            <a:gs pos="0">
              <a:srgbClr val="FFFFFF">
                <a:lumMod val="95000"/>
              </a:srgbClr>
            </a:gs>
            <a:gs pos="100000">
              <a:srgbClr val="FFFFFF">
                <a:lumMod val="85000"/>
              </a:srgbClr>
            </a:gs>
          </a:gsLst>
          <a:lin ang="1200000" scaled="0"/>
        </a:gradFill>
        <a:ln w="12700" cap="flat" cmpd="sng" algn="ctr">
          <a:noFill/>
          <a:prstDash val="solid"/>
          <a:miter lim="800000"/>
          <a:tailEnd type="arrow" w="sm" len="sm"/>
        </a:ln>
        <a:effectLst/>
      </dsp:spPr>
      <dsp:style>
        <a:lnRef idx="2">
          <a:scrgbClr r="0" g="0" b="0"/>
        </a:lnRef>
        <a:fillRef idx="1">
          <a:scrgbClr r="0" g="0" b="0"/>
        </a:fillRef>
        <a:effectRef idx="0">
          <a:scrgbClr r="0" g="0" b="0"/>
        </a:effectRef>
        <a:fontRef idx="minor"/>
      </dsp:style>
    </dsp:sp>
    <dsp:sp modelId="{19EF924A-339B-436A-9151-9C7B0B0377B9}">
      <dsp:nvSpPr>
        <dsp:cNvPr id="0" name=""/>
        <dsp:cNvSpPr/>
      </dsp:nvSpPr>
      <dsp:spPr>
        <a:xfrm rot="8100000">
          <a:off x="75741" y="643815"/>
          <a:ext cx="348382" cy="348382"/>
        </a:xfrm>
        <a:prstGeom prst="teardrop">
          <a:avLst>
            <a:gd name="adj" fmla="val 115000"/>
          </a:avLst>
        </a:prstGeom>
        <a:solidFill>
          <a:srgbClr val="00788A">
            <a:hueOff val="0"/>
            <a:satOff val="0"/>
            <a:lumOff val="0"/>
            <a:alphaOff val="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6B4BA4-33F0-43CE-A60E-B95E195AD5A9}">
      <dsp:nvSpPr>
        <dsp:cNvPr id="0" name=""/>
        <dsp:cNvSpPr/>
      </dsp:nvSpPr>
      <dsp:spPr>
        <a:xfrm>
          <a:off x="114443" y="682518"/>
          <a:ext cx="270977" cy="270977"/>
        </a:xfrm>
        <a:prstGeom prst="donut">
          <a:avLst/>
        </a:prstGeom>
        <a:solidFill>
          <a:srgbClr val="FFFFFF"/>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782CF5D-A585-4990-846A-5EDBD19A9BDB}">
      <dsp:nvSpPr>
        <dsp:cNvPr id="0" name=""/>
        <dsp:cNvSpPr/>
      </dsp:nvSpPr>
      <dsp:spPr>
        <a:xfrm>
          <a:off x="496275" y="1097851"/>
          <a:ext cx="1336402" cy="1592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6200" rIns="76200" bIns="114300" numCol="1" spcCol="1270" anchor="t" anchorCtr="0">
          <a:noAutofit/>
        </a:bodyPr>
        <a:lstStyle/>
        <a:p>
          <a:pPr marL="0" lvl="0" indent="0" algn="l" defTabSz="533400">
            <a:lnSpc>
              <a:spcPct val="90000"/>
            </a:lnSpc>
            <a:spcBef>
              <a:spcPct val="0"/>
            </a:spcBef>
            <a:spcAft>
              <a:spcPct val="35000"/>
            </a:spcAft>
            <a:buNone/>
          </a:pPr>
          <a:r>
            <a:rPr lang="en-US" sz="1200" b="1" kern="1200">
              <a:solidFill>
                <a:schemeClr val="accent5">
                  <a:lumMod val="50000"/>
                </a:schemeClr>
              </a:solidFill>
              <a:latin typeface="Arial Nova" panose="020B0504020202020204" pitchFamily="34" charset="0"/>
              <a:ea typeface="+mn-ea"/>
              <a:cs typeface="+mn-cs"/>
            </a:rPr>
            <a:t>HCS KTP Stage 1</a:t>
          </a:r>
        </a:p>
        <a:p>
          <a:pPr marL="0" lvl="0" indent="0" algn="l" defTabSz="533400">
            <a:lnSpc>
              <a:spcPct val="90000"/>
            </a:lnSpc>
            <a:spcBef>
              <a:spcPct val="0"/>
            </a:spcBef>
            <a:spcAft>
              <a:spcPct val="35000"/>
            </a:spcAft>
            <a:buNone/>
          </a:pPr>
          <a:r>
            <a:rPr lang="en-US" sz="1200" b="1" kern="1200">
              <a:solidFill>
                <a:schemeClr val="accent5">
                  <a:lumMod val="50000"/>
                </a:schemeClr>
              </a:solidFill>
              <a:latin typeface="Arial Nova" panose="020B0504020202020204" pitchFamily="34" charset="0"/>
              <a:ea typeface="+mn-ea"/>
              <a:cs typeface="+mn-cs"/>
            </a:rPr>
            <a:t>Application Launch </a:t>
          </a:r>
        </a:p>
      </dsp:txBody>
      <dsp:txXfrm>
        <a:off x="496275" y="1097851"/>
        <a:ext cx="1336402" cy="1592961"/>
      </dsp:txXfrm>
    </dsp:sp>
    <dsp:sp modelId="{85C50C56-6DC8-4C47-8DBC-4FD6B1554AA4}">
      <dsp:nvSpPr>
        <dsp:cNvPr id="0" name=""/>
        <dsp:cNvSpPr/>
      </dsp:nvSpPr>
      <dsp:spPr>
        <a:xfrm>
          <a:off x="496275" y="538162"/>
          <a:ext cx="1336402" cy="559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9850" bIns="0" numCol="1" spcCol="1270" anchor="ctr" anchorCtr="0">
          <a:noAutofit/>
        </a:bodyPr>
        <a:lstStyle/>
        <a:p>
          <a:pPr marL="0" lvl="0" indent="0" algn="l" defTabSz="488950">
            <a:lnSpc>
              <a:spcPct val="90000"/>
            </a:lnSpc>
            <a:spcBef>
              <a:spcPct val="0"/>
            </a:spcBef>
            <a:spcAft>
              <a:spcPct val="35000"/>
            </a:spcAft>
            <a:buNone/>
            <a:defRPr b="1"/>
          </a:pPr>
          <a:r>
            <a:rPr lang="en-US" sz="1100" b="0" kern="1200">
              <a:solidFill>
                <a:schemeClr val="accent5">
                  <a:lumMod val="50000"/>
                </a:schemeClr>
              </a:solidFill>
              <a:latin typeface="Arial Nova" panose="020B0504020202020204" pitchFamily="34" charset="0"/>
              <a:ea typeface="+mn-ea"/>
              <a:cs typeface="+mn-cs"/>
            </a:rPr>
            <a:t>11 May 2026</a:t>
          </a:r>
        </a:p>
        <a:p>
          <a:pPr marL="0" lvl="0" indent="0" algn="l" defTabSz="488950">
            <a:lnSpc>
              <a:spcPct val="90000"/>
            </a:lnSpc>
            <a:spcBef>
              <a:spcPct val="0"/>
            </a:spcBef>
            <a:spcAft>
              <a:spcPct val="35000"/>
            </a:spcAft>
            <a:buNone/>
            <a:defRPr b="1"/>
          </a:pPr>
          <a:r>
            <a:rPr lang="en-US" sz="1100" b="0" kern="1200">
              <a:solidFill>
                <a:schemeClr val="accent5">
                  <a:lumMod val="50000"/>
                </a:schemeClr>
              </a:solidFill>
              <a:latin typeface="Arial Nova" panose="020B0504020202020204" pitchFamily="34" charset="0"/>
              <a:ea typeface="+mn-ea"/>
              <a:cs typeface="+mn-cs"/>
            </a:rPr>
            <a:t>(9 weeks)</a:t>
          </a:r>
        </a:p>
        <a:p>
          <a:pPr marL="0" lvl="0" indent="0" algn="l" defTabSz="488950">
            <a:lnSpc>
              <a:spcPct val="90000"/>
            </a:lnSpc>
            <a:spcBef>
              <a:spcPct val="0"/>
            </a:spcBef>
            <a:spcAft>
              <a:spcPct val="35000"/>
            </a:spcAft>
            <a:buNone/>
            <a:defRPr b="1"/>
          </a:pPr>
          <a:endParaRPr lang="en-US" sz="1100" b="1" kern="1200">
            <a:solidFill>
              <a:srgbClr val="00788A">
                <a:lumMod val="65000"/>
                <a:lumOff val="35000"/>
              </a:srgbClr>
            </a:solidFill>
            <a:latin typeface="Arial Nova" panose="020B0504020202020204" pitchFamily="34" charset="0"/>
            <a:ea typeface="+mn-ea"/>
            <a:cs typeface="+mn-cs"/>
          </a:endParaRPr>
        </a:p>
      </dsp:txBody>
      <dsp:txXfrm>
        <a:off x="496275" y="538162"/>
        <a:ext cx="1336402" cy="559689"/>
      </dsp:txXfrm>
    </dsp:sp>
    <dsp:sp modelId="{4F322B1B-F357-4BCD-BF34-8A0D705A1CE7}">
      <dsp:nvSpPr>
        <dsp:cNvPr id="0" name=""/>
        <dsp:cNvSpPr/>
      </dsp:nvSpPr>
      <dsp:spPr>
        <a:xfrm>
          <a:off x="249932" y="1097851"/>
          <a:ext cx="0" cy="1592961"/>
        </a:xfrm>
        <a:prstGeom prst="line">
          <a:avLst/>
        </a:prstGeom>
        <a:noFill/>
        <a:ln w="3175" cap="flat" cmpd="sng" algn="ctr">
          <a:solidFill>
            <a:srgbClr val="FFFFFF">
              <a:lumMod val="85000"/>
            </a:srgbClr>
          </a:solidFill>
          <a:prstDash val="solid"/>
          <a:miter lim="800000"/>
        </a:ln>
        <a:effectLst/>
      </dsp:spPr>
      <dsp:style>
        <a:lnRef idx="1">
          <a:scrgbClr r="0" g="0" b="0"/>
        </a:lnRef>
        <a:fillRef idx="0">
          <a:scrgbClr r="0" g="0" b="0"/>
        </a:fillRef>
        <a:effectRef idx="0">
          <a:scrgbClr r="0" g="0" b="0"/>
        </a:effectRef>
        <a:fontRef idx="minor"/>
      </dsp:style>
    </dsp:sp>
    <dsp:sp modelId="{9F727168-E825-43C1-AF50-41E115F59C0C}">
      <dsp:nvSpPr>
        <dsp:cNvPr id="0" name=""/>
        <dsp:cNvSpPr/>
      </dsp:nvSpPr>
      <dsp:spPr>
        <a:xfrm>
          <a:off x="239091" y="2640440"/>
          <a:ext cx="88683" cy="100744"/>
        </a:xfrm>
        <a:prstGeom prst="ellipse">
          <a:avLst/>
        </a:prstGeom>
        <a:solidFill>
          <a:srgbClr val="00788A"/>
        </a:solidFill>
        <a:ln w="63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E46AC78-0E20-463A-AB3C-AC89F480CC97}">
      <dsp:nvSpPr>
        <dsp:cNvPr id="0" name=""/>
        <dsp:cNvSpPr/>
      </dsp:nvSpPr>
      <dsp:spPr>
        <a:xfrm rot="18900000">
          <a:off x="986075" y="4389427"/>
          <a:ext cx="348382" cy="348382"/>
        </a:xfrm>
        <a:prstGeom prst="teardrop">
          <a:avLst>
            <a:gd name="adj" fmla="val 115000"/>
          </a:avLst>
        </a:prstGeom>
        <a:solidFill>
          <a:srgbClr val="00788A">
            <a:hueOff val="0"/>
            <a:satOff val="0"/>
            <a:lumOff val="0"/>
            <a:alphaOff val="0"/>
          </a:srgbClr>
        </a:solidFill>
        <a:ln w="12700" cap="flat" cmpd="sng" algn="ctr">
          <a:solidFill>
            <a:srgbClr val="00788A">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4B93C1-20FF-4277-9C39-53D090434D66}">
      <dsp:nvSpPr>
        <dsp:cNvPr id="0" name=""/>
        <dsp:cNvSpPr/>
      </dsp:nvSpPr>
      <dsp:spPr>
        <a:xfrm>
          <a:off x="1024777" y="4428129"/>
          <a:ext cx="270977" cy="270977"/>
        </a:xfrm>
        <a:prstGeom prst="ellipse">
          <a:avLst/>
        </a:prstGeom>
        <a:solidFill>
          <a:srgbClr val="FFFFFF">
            <a:alpha val="90000"/>
            <a:hueOff val="0"/>
            <a:satOff val="0"/>
            <a:lumOff val="0"/>
            <a:alphaOff val="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F4E0DA3-16AC-45EA-BADD-F471DD0187C6}">
      <dsp:nvSpPr>
        <dsp:cNvPr id="0" name=""/>
        <dsp:cNvSpPr/>
      </dsp:nvSpPr>
      <dsp:spPr>
        <a:xfrm>
          <a:off x="1406609" y="2690813"/>
          <a:ext cx="1336402" cy="1592961"/>
        </a:xfrm>
        <a:prstGeom prst="rect">
          <a:avLst/>
        </a:prstGeom>
        <a:noFill/>
        <a:ln>
          <a:noFill/>
        </a:ln>
        <a:effectLst/>
      </dsp:spPr>
      <dsp:style>
        <a:lnRef idx="0">
          <a:scrgbClr r="0" g="0" b="0"/>
        </a:lnRef>
        <a:fillRef idx="0">
          <a:scrgbClr r="0" g="0" b="0"/>
        </a:fillRef>
        <a:effectRef idx="0">
          <a:scrgbClr r="0" g="0" b="0"/>
        </a:effectRef>
        <a:fontRef idx="minor"/>
      </dsp:style>
    </dsp:sp>
    <dsp:sp modelId="{72A7E5C4-E72F-4378-9F90-4F7D4F43738A}">
      <dsp:nvSpPr>
        <dsp:cNvPr id="0" name=""/>
        <dsp:cNvSpPr/>
      </dsp:nvSpPr>
      <dsp:spPr>
        <a:xfrm>
          <a:off x="1406609" y="4283774"/>
          <a:ext cx="1336402" cy="559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endParaRPr lang="en-GB" sz="2000" b="1" kern="1200">
            <a:solidFill>
              <a:srgbClr val="00788A">
                <a:hueOff val="0"/>
                <a:satOff val="0"/>
                <a:lumOff val="0"/>
                <a:alphaOff val="0"/>
              </a:srgbClr>
            </a:solidFill>
            <a:latin typeface="Arial Nova" panose="020B0504020202020204" pitchFamily="34" charset="0"/>
            <a:ea typeface="+mn-ea"/>
            <a:cs typeface="+mn-cs"/>
          </a:endParaRPr>
        </a:p>
      </dsp:txBody>
      <dsp:txXfrm>
        <a:off x="1406609" y="4283774"/>
        <a:ext cx="1336402" cy="559689"/>
      </dsp:txXfrm>
    </dsp:sp>
    <dsp:sp modelId="{1CB70B6F-B49C-42D3-9E8A-8D113BB01F5F}">
      <dsp:nvSpPr>
        <dsp:cNvPr id="0" name=""/>
        <dsp:cNvSpPr/>
      </dsp:nvSpPr>
      <dsp:spPr>
        <a:xfrm>
          <a:off x="1160266" y="2690813"/>
          <a:ext cx="0" cy="1592961"/>
        </a:xfrm>
        <a:prstGeom prst="line">
          <a:avLst/>
        </a:prstGeom>
        <a:noFill/>
        <a:ln w="12700" cap="flat" cmpd="sng" algn="ctr">
          <a:solidFill>
            <a:srgbClr val="00788A">
              <a:hueOff val="0"/>
              <a:satOff val="0"/>
              <a:lumOff val="0"/>
              <a:alphaOff val="0"/>
            </a:srgbClr>
          </a:solidFill>
          <a:prstDash val="dash"/>
          <a:miter lim="800000"/>
        </a:ln>
        <a:effectLst/>
      </dsp:spPr>
      <dsp:style>
        <a:lnRef idx="1">
          <a:scrgbClr r="0" g="0" b="0"/>
        </a:lnRef>
        <a:fillRef idx="0">
          <a:scrgbClr r="0" g="0" b="0"/>
        </a:fillRef>
        <a:effectRef idx="0">
          <a:scrgbClr r="0" g="0" b="0"/>
        </a:effectRef>
        <a:fontRef idx="minor"/>
      </dsp:style>
    </dsp:sp>
    <dsp:sp modelId="{C956BD58-0C77-47B2-BA77-362033E72A51}">
      <dsp:nvSpPr>
        <dsp:cNvPr id="0" name=""/>
        <dsp:cNvSpPr/>
      </dsp:nvSpPr>
      <dsp:spPr>
        <a:xfrm>
          <a:off x="1149425" y="2640440"/>
          <a:ext cx="88683" cy="100744"/>
        </a:xfrm>
        <a:prstGeom prst="ellipse">
          <a:avLst/>
        </a:prstGeom>
        <a:solidFill>
          <a:srgbClr val="00788A">
            <a:hueOff val="0"/>
            <a:satOff val="0"/>
            <a:lumOff val="0"/>
            <a:alphaOff val="0"/>
          </a:srgbClr>
        </a:solidFill>
        <a:ln w="635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220127-E46F-4FFF-A65A-1F7864B9F87E}">
      <dsp:nvSpPr>
        <dsp:cNvPr id="0" name=""/>
        <dsp:cNvSpPr/>
      </dsp:nvSpPr>
      <dsp:spPr>
        <a:xfrm rot="8100000">
          <a:off x="1896408" y="643815"/>
          <a:ext cx="348382" cy="348382"/>
        </a:xfrm>
        <a:prstGeom prst="teardrop">
          <a:avLst>
            <a:gd name="adj" fmla="val 115000"/>
          </a:avLst>
        </a:prstGeom>
        <a:solidFill>
          <a:srgbClr val="00788A">
            <a:hueOff val="0"/>
            <a:satOff val="0"/>
            <a:lumOff val="0"/>
            <a:alphaOff val="0"/>
          </a:srgbClr>
        </a:solidFill>
        <a:ln w="12700" cap="flat" cmpd="sng" algn="ctr">
          <a:solidFill>
            <a:srgbClr val="00788A">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F07B6A-3399-4D48-B863-DB6F7CA424B8}">
      <dsp:nvSpPr>
        <dsp:cNvPr id="0" name=""/>
        <dsp:cNvSpPr/>
      </dsp:nvSpPr>
      <dsp:spPr>
        <a:xfrm>
          <a:off x="1935111" y="682518"/>
          <a:ext cx="270977" cy="270977"/>
        </a:xfrm>
        <a:prstGeom prst="ellipse">
          <a:avLst/>
        </a:prstGeom>
        <a:solidFill>
          <a:srgbClr val="FFFFFF">
            <a:alpha val="90000"/>
            <a:hueOff val="0"/>
            <a:satOff val="0"/>
            <a:lumOff val="0"/>
            <a:alphaOff val="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A3CEE5A-428D-45F5-8B1C-BCD856A6AC9E}">
      <dsp:nvSpPr>
        <dsp:cNvPr id="0" name=""/>
        <dsp:cNvSpPr/>
      </dsp:nvSpPr>
      <dsp:spPr>
        <a:xfrm>
          <a:off x="2316943" y="1097851"/>
          <a:ext cx="1336402" cy="1592961"/>
        </a:xfrm>
        <a:prstGeom prst="rect">
          <a:avLst/>
        </a:prstGeom>
        <a:noFill/>
        <a:ln>
          <a:noFill/>
        </a:ln>
        <a:effectLst/>
      </dsp:spPr>
      <dsp:style>
        <a:lnRef idx="0">
          <a:scrgbClr r="0" g="0" b="0"/>
        </a:lnRef>
        <a:fillRef idx="0">
          <a:scrgbClr r="0" g="0" b="0"/>
        </a:fillRef>
        <a:effectRef idx="0">
          <a:scrgbClr r="0" g="0" b="0"/>
        </a:effectRef>
        <a:fontRef idx="minor"/>
      </dsp:style>
    </dsp:sp>
    <dsp:sp modelId="{22FAA8B7-7E8E-4B41-BDA9-AA1C67C14E70}">
      <dsp:nvSpPr>
        <dsp:cNvPr id="0" name=""/>
        <dsp:cNvSpPr/>
      </dsp:nvSpPr>
      <dsp:spPr>
        <a:xfrm>
          <a:off x="2316943" y="538162"/>
          <a:ext cx="1336402" cy="559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9850" bIns="0" numCol="1" spcCol="1270" anchor="ctr" anchorCtr="0">
          <a:noAutofit/>
        </a:bodyPr>
        <a:lstStyle/>
        <a:p>
          <a:pPr marL="0" lvl="0" indent="0" algn="l" defTabSz="488950">
            <a:lnSpc>
              <a:spcPct val="90000"/>
            </a:lnSpc>
            <a:spcBef>
              <a:spcPct val="0"/>
            </a:spcBef>
            <a:spcAft>
              <a:spcPct val="35000"/>
            </a:spcAft>
            <a:buNone/>
            <a:defRPr b="1"/>
          </a:pPr>
          <a:r>
            <a:rPr lang="en-GB" sz="1100" b="0" kern="1200">
              <a:solidFill>
                <a:schemeClr val="accent5">
                  <a:lumMod val="50000"/>
                </a:schemeClr>
              </a:solidFill>
              <a:latin typeface="Arial Nova" panose="020B0504020202020204" pitchFamily="34" charset="0"/>
              <a:ea typeface="+mn-ea"/>
              <a:cs typeface="+mn-cs"/>
            </a:rPr>
            <a:t>15 July 2026</a:t>
          </a:r>
          <a:endParaRPr lang="en-GB" sz="1100" b="0" kern="1200" dirty="0">
            <a:solidFill>
              <a:schemeClr val="accent5">
                <a:lumMod val="50000"/>
              </a:schemeClr>
            </a:solidFill>
            <a:latin typeface="Arial Nova" panose="020B0504020202020204" pitchFamily="34" charset="0"/>
            <a:ea typeface="+mn-ea"/>
            <a:cs typeface="+mn-cs"/>
          </a:endParaRPr>
        </a:p>
      </dsp:txBody>
      <dsp:txXfrm>
        <a:off x="2316943" y="538162"/>
        <a:ext cx="1336402" cy="559689"/>
      </dsp:txXfrm>
    </dsp:sp>
    <dsp:sp modelId="{9D454786-1AD8-4A1C-98F2-C8B347776690}">
      <dsp:nvSpPr>
        <dsp:cNvPr id="0" name=""/>
        <dsp:cNvSpPr/>
      </dsp:nvSpPr>
      <dsp:spPr>
        <a:xfrm>
          <a:off x="2070599" y="1097851"/>
          <a:ext cx="0" cy="1592961"/>
        </a:xfrm>
        <a:prstGeom prst="line">
          <a:avLst/>
        </a:prstGeom>
        <a:noFill/>
        <a:ln w="12700" cap="flat" cmpd="sng" algn="ctr">
          <a:solidFill>
            <a:srgbClr val="00788A">
              <a:hueOff val="0"/>
              <a:satOff val="0"/>
              <a:lumOff val="0"/>
              <a:alphaOff val="0"/>
            </a:srgbClr>
          </a:solidFill>
          <a:prstDash val="dash"/>
          <a:miter lim="800000"/>
        </a:ln>
        <a:effectLst/>
      </dsp:spPr>
      <dsp:style>
        <a:lnRef idx="1">
          <a:scrgbClr r="0" g="0" b="0"/>
        </a:lnRef>
        <a:fillRef idx="0">
          <a:scrgbClr r="0" g="0" b="0"/>
        </a:fillRef>
        <a:effectRef idx="0">
          <a:scrgbClr r="0" g="0" b="0"/>
        </a:effectRef>
        <a:fontRef idx="minor"/>
      </dsp:style>
    </dsp:sp>
    <dsp:sp modelId="{0F86DF7A-5256-4F29-BBD5-CB852C1584F8}">
      <dsp:nvSpPr>
        <dsp:cNvPr id="0" name=""/>
        <dsp:cNvSpPr/>
      </dsp:nvSpPr>
      <dsp:spPr>
        <a:xfrm>
          <a:off x="2059759" y="2640440"/>
          <a:ext cx="88683" cy="100744"/>
        </a:xfrm>
        <a:prstGeom prst="ellipse">
          <a:avLst/>
        </a:prstGeom>
        <a:solidFill>
          <a:srgbClr val="00788A">
            <a:hueOff val="0"/>
            <a:satOff val="0"/>
            <a:lumOff val="0"/>
            <a:alphaOff val="0"/>
          </a:srgbClr>
        </a:solidFill>
        <a:ln w="635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4632EA-1574-417A-A3FA-D711159FBAD1}">
      <dsp:nvSpPr>
        <dsp:cNvPr id="0" name=""/>
        <dsp:cNvSpPr/>
      </dsp:nvSpPr>
      <dsp:spPr>
        <a:xfrm rot="18900000">
          <a:off x="2806742" y="4389427"/>
          <a:ext cx="348382" cy="348382"/>
        </a:xfrm>
        <a:prstGeom prst="teardrop">
          <a:avLst>
            <a:gd name="adj" fmla="val 115000"/>
          </a:avLst>
        </a:prstGeom>
        <a:solidFill>
          <a:srgbClr val="00788A">
            <a:hueOff val="0"/>
            <a:satOff val="0"/>
            <a:lumOff val="0"/>
            <a:alphaOff val="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2E0966-F86B-4BBD-BE80-8FAB861AF0E8}">
      <dsp:nvSpPr>
        <dsp:cNvPr id="0" name=""/>
        <dsp:cNvSpPr/>
      </dsp:nvSpPr>
      <dsp:spPr>
        <a:xfrm>
          <a:off x="2845444" y="4428129"/>
          <a:ext cx="270977" cy="270977"/>
        </a:xfrm>
        <a:prstGeom prst="donut">
          <a:avLst/>
        </a:prstGeom>
        <a:solidFill>
          <a:srgbClr val="FFFFFF">
            <a:hueOff val="0"/>
            <a:satOff val="0"/>
            <a:lumOff val="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608C5A1-CE9E-4410-9F2F-F714CC6AB069}">
      <dsp:nvSpPr>
        <dsp:cNvPr id="0" name=""/>
        <dsp:cNvSpPr/>
      </dsp:nvSpPr>
      <dsp:spPr>
        <a:xfrm>
          <a:off x="3227277" y="2690813"/>
          <a:ext cx="1336402" cy="1592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b="1" kern="1200">
              <a:solidFill>
                <a:schemeClr val="accent5">
                  <a:lumMod val="50000"/>
                </a:schemeClr>
              </a:solidFill>
              <a:latin typeface="Arial Nova" panose="020B0504020202020204" pitchFamily="34" charset="0"/>
              <a:ea typeface="+mn-ea"/>
              <a:cs typeface="+mn-cs"/>
            </a:rPr>
            <a:t>Brokerage</a:t>
          </a:r>
          <a:r>
            <a:rPr lang="en-US" sz="1500" kern="1200">
              <a:solidFill>
                <a:srgbClr val="00788A">
                  <a:lumMod val="65000"/>
                  <a:lumOff val="35000"/>
                </a:srgbClr>
              </a:solidFill>
              <a:latin typeface="Arial Nova" panose="020B0504020202020204" pitchFamily="34" charset="0"/>
              <a:ea typeface="+mn-ea"/>
              <a:cs typeface="+mn-cs"/>
            </a:rPr>
            <a:t> </a:t>
          </a:r>
        </a:p>
      </dsp:txBody>
      <dsp:txXfrm>
        <a:off x="3227277" y="2690813"/>
        <a:ext cx="1336402" cy="1592961"/>
      </dsp:txXfrm>
    </dsp:sp>
    <dsp:sp modelId="{C1E34084-406C-48D5-88FE-7226282DBC49}">
      <dsp:nvSpPr>
        <dsp:cNvPr id="0" name=""/>
        <dsp:cNvSpPr/>
      </dsp:nvSpPr>
      <dsp:spPr>
        <a:xfrm>
          <a:off x="3227277" y="4283774"/>
          <a:ext cx="1336402" cy="559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9850" bIns="0" numCol="1" spcCol="1270" anchor="ctr" anchorCtr="0">
          <a:noAutofit/>
        </a:bodyPr>
        <a:lstStyle/>
        <a:p>
          <a:pPr marL="0" lvl="0" indent="0" algn="l" defTabSz="488950">
            <a:lnSpc>
              <a:spcPct val="90000"/>
            </a:lnSpc>
            <a:spcBef>
              <a:spcPct val="0"/>
            </a:spcBef>
            <a:spcAft>
              <a:spcPct val="35000"/>
            </a:spcAft>
            <a:buNone/>
            <a:defRPr b="1"/>
          </a:pPr>
          <a:r>
            <a:rPr lang="en-US" sz="1100" b="0" kern="1200">
              <a:solidFill>
                <a:schemeClr val="accent5">
                  <a:lumMod val="50000"/>
                </a:schemeClr>
              </a:solidFill>
              <a:latin typeface="Arial Nova" panose="020B0504020202020204" pitchFamily="34" charset="0"/>
              <a:ea typeface="+mn-ea"/>
              <a:cs typeface="+mn-cs"/>
            </a:rPr>
            <a:t>20 Jul 2026</a:t>
          </a:r>
          <a:br>
            <a:rPr lang="en-US" sz="1100" b="0" kern="1200">
              <a:solidFill>
                <a:schemeClr val="accent5">
                  <a:lumMod val="50000"/>
                </a:schemeClr>
              </a:solidFill>
              <a:latin typeface="Arial Nova" panose="020B0504020202020204" pitchFamily="34" charset="0"/>
              <a:ea typeface="+mn-ea"/>
              <a:cs typeface="+mn-cs"/>
            </a:rPr>
          </a:br>
          <a:r>
            <a:rPr lang="en-US" sz="1100" b="0" kern="1200">
              <a:solidFill>
                <a:schemeClr val="accent5">
                  <a:lumMod val="50000"/>
                </a:schemeClr>
              </a:solidFill>
              <a:latin typeface="Arial Nova" panose="020B0504020202020204" pitchFamily="34" charset="0"/>
              <a:ea typeface="+mn-ea"/>
              <a:cs typeface="+mn-cs"/>
            </a:rPr>
            <a:t>(3 weeks) </a:t>
          </a:r>
          <a:endParaRPr lang="en-US" sz="1100" b="0" kern="1200" dirty="0">
            <a:solidFill>
              <a:schemeClr val="accent5">
                <a:lumMod val="50000"/>
              </a:schemeClr>
            </a:solidFill>
            <a:latin typeface="Arial Nova" panose="020B0504020202020204" pitchFamily="34" charset="0"/>
            <a:ea typeface="+mn-ea"/>
            <a:cs typeface="+mn-cs"/>
          </a:endParaRPr>
        </a:p>
      </dsp:txBody>
      <dsp:txXfrm>
        <a:off x="3227277" y="4283774"/>
        <a:ext cx="1336402" cy="559689"/>
      </dsp:txXfrm>
    </dsp:sp>
    <dsp:sp modelId="{33168228-1414-4AAF-B7E5-C08A80BBB2F1}">
      <dsp:nvSpPr>
        <dsp:cNvPr id="0" name=""/>
        <dsp:cNvSpPr/>
      </dsp:nvSpPr>
      <dsp:spPr>
        <a:xfrm>
          <a:off x="2980933" y="2690813"/>
          <a:ext cx="0" cy="1592961"/>
        </a:xfrm>
        <a:prstGeom prst="line">
          <a:avLst/>
        </a:prstGeom>
        <a:noFill/>
        <a:ln w="3175" cap="flat" cmpd="sng" algn="ctr">
          <a:solidFill>
            <a:prstClr val="white">
              <a:lumMod val="85000"/>
            </a:prstClr>
          </a:solidFill>
          <a:prstDash val="solid"/>
          <a:miter lim="800000"/>
        </a:ln>
        <a:effectLst/>
      </dsp:spPr>
      <dsp:style>
        <a:lnRef idx="1">
          <a:scrgbClr r="0" g="0" b="0"/>
        </a:lnRef>
        <a:fillRef idx="0">
          <a:scrgbClr r="0" g="0" b="0"/>
        </a:fillRef>
        <a:effectRef idx="0">
          <a:scrgbClr r="0" g="0" b="0"/>
        </a:effectRef>
        <a:fontRef idx="minor"/>
      </dsp:style>
    </dsp:sp>
    <dsp:sp modelId="{B57996C3-16BE-4CEB-B9E2-6FFC42938F41}">
      <dsp:nvSpPr>
        <dsp:cNvPr id="0" name=""/>
        <dsp:cNvSpPr/>
      </dsp:nvSpPr>
      <dsp:spPr>
        <a:xfrm>
          <a:off x="2970092" y="2640440"/>
          <a:ext cx="88683" cy="100744"/>
        </a:xfrm>
        <a:prstGeom prst="ellipse">
          <a:avLst/>
        </a:prstGeom>
        <a:solidFill>
          <a:srgbClr val="00788A">
            <a:hueOff val="0"/>
            <a:satOff val="0"/>
            <a:lumOff val="0"/>
            <a:alphaOff val="0"/>
          </a:srgbClr>
        </a:solidFill>
        <a:ln w="63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F07BBA-A494-4147-9BBB-684E628F1D4B}">
      <dsp:nvSpPr>
        <dsp:cNvPr id="0" name=""/>
        <dsp:cNvSpPr/>
      </dsp:nvSpPr>
      <dsp:spPr>
        <a:xfrm rot="8100000">
          <a:off x="3717076" y="643815"/>
          <a:ext cx="348382" cy="348382"/>
        </a:xfrm>
        <a:prstGeom prst="teardrop">
          <a:avLst>
            <a:gd name="adj" fmla="val 115000"/>
          </a:avLst>
        </a:prstGeom>
        <a:solidFill>
          <a:srgbClr val="00788A">
            <a:hueOff val="0"/>
            <a:satOff val="0"/>
            <a:lumOff val="0"/>
            <a:alphaOff val="0"/>
          </a:srgbClr>
        </a:solidFill>
        <a:ln w="12700" cap="flat" cmpd="sng" algn="ctr">
          <a:solidFill>
            <a:srgbClr val="00788A">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A81388-7E8C-4184-B9C2-23D7FAF2F586}">
      <dsp:nvSpPr>
        <dsp:cNvPr id="0" name=""/>
        <dsp:cNvSpPr/>
      </dsp:nvSpPr>
      <dsp:spPr>
        <a:xfrm>
          <a:off x="3755778" y="682518"/>
          <a:ext cx="270977" cy="270977"/>
        </a:xfrm>
        <a:prstGeom prst="ellipse">
          <a:avLst/>
        </a:prstGeom>
        <a:solidFill>
          <a:srgbClr val="FFFFFF">
            <a:alpha val="90000"/>
            <a:hueOff val="0"/>
            <a:satOff val="0"/>
            <a:lumOff val="0"/>
            <a:alphaOff val="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BE53EC1-169E-4F19-A40D-B9444F7B5D69}">
      <dsp:nvSpPr>
        <dsp:cNvPr id="0" name=""/>
        <dsp:cNvSpPr/>
      </dsp:nvSpPr>
      <dsp:spPr>
        <a:xfrm>
          <a:off x="4137610" y="1097851"/>
          <a:ext cx="1336402" cy="1592961"/>
        </a:xfrm>
        <a:prstGeom prst="rect">
          <a:avLst/>
        </a:prstGeom>
        <a:noFill/>
        <a:ln>
          <a:noFill/>
        </a:ln>
        <a:effectLst/>
      </dsp:spPr>
      <dsp:style>
        <a:lnRef idx="0">
          <a:scrgbClr r="0" g="0" b="0"/>
        </a:lnRef>
        <a:fillRef idx="0">
          <a:scrgbClr r="0" g="0" b="0"/>
        </a:fillRef>
        <a:effectRef idx="0">
          <a:scrgbClr r="0" g="0" b="0"/>
        </a:effectRef>
        <a:fontRef idx="minor"/>
      </dsp:style>
    </dsp:sp>
    <dsp:sp modelId="{8A6AAC66-0A8F-497C-9159-461C5BF0ED4A}">
      <dsp:nvSpPr>
        <dsp:cNvPr id="0" name=""/>
        <dsp:cNvSpPr/>
      </dsp:nvSpPr>
      <dsp:spPr>
        <a:xfrm>
          <a:off x="4137610" y="538162"/>
          <a:ext cx="1336402" cy="559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endParaRPr lang="en-GB" sz="2000" b="1" kern="1200" dirty="0">
            <a:solidFill>
              <a:srgbClr val="00788A">
                <a:hueOff val="0"/>
                <a:satOff val="0"/>
                <a:lumOff val="0"/>
                <a:alphaOff val="0"/>
              </a:srgbClr>
            </a:solidFill>
            <a:latin typeface="Arial Nova" panose="020B0504020202020204" pitchFamily="34" charset="0"/>
            <a:ea typeface="+mn-ea"/>
            <a:cs typeface="+mn-cs"/>
          </a:endParaRPr>
        </a:p>
      </dsp:txBody>
      <dsp:txXfrm>
        <a:off x="4137610" y="538162"/>
        <a:ext cx="1336402" cy="559689"/>
      </dsp:txXfrm>
    </dsp:sp>
    <dsp:sp modelId="{13795F7C-284F-4E33-AE83-3B129A2AC6AD}">
      <dsp:nvSpPr>
        <dsp:cNvPr id="0" name=""/>
        <dsp:cNvSpPr/>
      </dsp:nvSpPr>
      <dsp:spPr>
        <a:xfrm>
          <a:off x="3891267" y="1097851"/>
          <a:ext cx="0" cy="1592961"/>
        </a:xfrm>
        <a:prstGeom prst="line">
          <a:avLst/>
        </a:prstGeom>
        <a:noFill/>
        <a:ln w="12700" cap="flat" cmpd="sng" algn="ctr">
          <a:solidFill>
            <a:srgbClr val="00788A">
              <a:hueOff val="0"/>
              <a:satOff val="0"/>
              <a:lumOff val="0"/>
              <a:alphaOff val="0"/>
            </a:srgbClr>
          </a:solidFill>
          <a:prstDash val="dash"/>
          <a:miter lim="800000"/>
        </a:ln>
        <a:effectLst/>
      </dsp:spPr>
      <dsp:style>
        <a:lnRef idx="1">
          <a:scrgbClr r="0" g="0" b="0"/>
        </a:lnRef>
        <a:fillRef idx="0">
          <a:scrgbClr r="0" g="0" b="0"/>
        </a:fillRef>
        <a:effectRef idx="0">
          <a:scrgbClr r="0" g="0" b="0"/>
        </a:effectRef>
        <a:fontRef idx="minor"/>
      </dsp:style>
    </dsp:sp>
    <dsp:sp modelId="{7CC01562-8E5D-4D1F-AF58-F803DFA810C6}">
      <dsp:nvSpPr>
        <dsp:cNvPr id="0" name=""/>
        <dsp:cNvSpPr/>
      </dsp:nvSpPr>
      <dsp:spPr>
        <a:xfrm>
          <a:off x="3880426" y="2640440"/>
          <a:ext cx="88683" cy="100744"/>
        </a:xfrm>
        <a:prstGeom prst="ellipse">
          <a:avLst/>
        </a:prstGeom>
        <a:solidFill>
          <a:srgbClr val="00788A">
            <a:hueOff val="0"/>
            <a:satOff val="0"/>
            <a:lumOff val="0"/>
            <a:alphaOff val="0"/>
          </a:srgbClr>
        </a:solidFill>
        <a:ln w="635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DBECBF-E3AA-450B-95D4-8349AA21B4F8}">
      <dsp:nvSpPr>
        <dsp:cNvPr id="0" name=""/>
        <dsp:cNvSpPr/>
      </dsp:nvSpPr>
      <dsp:spPr>
        <a:xfrm rot="18900000">
          <a:off x="4627410" y="4389427"/>
          <a:ext cx="348382" cy="348382"/>
        </a:xfrm>
        <a:prstGeom prst="teardrop">
          <a:avLst>
            <a:gd name="adj" fmla="val 115000"/>
          </a:avLst>
        </a:prstGeom>
        <a:solidFill>
          <a:srgbClr val="00788A">
            <a:hueOff val="0"/>
            <a:satOff val="0"/>
            <a:lumOff val="0"/>
            <a:alphaOff val="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DDD44C-F5E4-49AD-B1D9-346B8B8AEE8F}">
      <dsp:nvSpPr>
        <dsp:cNvPr id="0" name=""/>
        <dsp:cNvSpPr/>
      </dsp:nvSpPr>
      <dsp:spPr>
        <a:xfrm>
          <a:off x="4666112" y="4428129"/>
          <a:ext cx="270977" cy="270977"/>
        </a:xfrm>
        <a:prstGeom prst="donut">
          <a:avLst/>
        </a:prstGeom>
        <a:solidFill>
          <a:srgbClr val="FFFFFF">
            <a:hueOff val="0"/>
            <a:satOff val="0"/>
            <a:lumOff val="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E564261-183D-47F9-8E7E-BCFC5023A815}">
      <dsp:nvSpPr>
        <dsp:cNvPr id="0" name=""/>
        <dsp:cNvSpPr/>
      </dsp:nvSpPr>
      <dsp:spPr>
        <a:xfrm>
          <a:off x="5027537" y="2769488"/>
          <a:ext cx="1336402" cy="1592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0" bIns="76200" numCol="1" spcCol="1270" anchor="b" anchorCtr="0">
          <a:noAutofit/>
        </a:bodyPr>
        <a:lstStyle/>
        <a:p>
          <a:pPr marL="0" lvl="0" indent="0" algn="l" defTabSz="533400">
            <a:lnSpc>
              <a:spcPct val="90000"/>
            </a:lnSpc>
            <a:spcBef>
              <a:spcPct val="0"/>
            </a:spcBef>
            <a:spcAft>
              <a:spcPct val="35000"/>
            </a:spcAft>
            <a:buNone/>
          </a:pPr>
          <a:r>
            <a:rPr lang="en-US" sz="1200" b="1" kern="1200">
              <a:solidFill>
                <a:schemeClr val="accent5">
                  <a:lumMod val="50000"/>
                </a:schemeClr>
              </a:solidFill>
              <a:latin typeface="Arial Nova" panose="020B0504020202020204" pitchFamily="34" charset="0"/>
              <a:ea typeface="+mn-ea"/>
              <a:cs typeface="+mn-cs"/>
            </a:rPr>
            <a:t>HCS KTP Stage 2</a:t>
          </a:r>
        </a:p>
        <a:p>
          <a:pPr marL="0" lvl="0" indent="0" algn="l" defTabSz="533400">
            <a:lnSpc>
              <a:spcPct val="90000"/>
            </a:lnSpc>
            <a:spcBef>
              <a:spcPct val="0"/>
            </a:spcBef>
            <a:spcAft>
              <a:spcPct val="35000"/>
            </a:spcAft>
            <a:buNone/>
          </a:pPr>
          <a:r>
            <a:rPr lang="en-US" sz="1200" b="1" kern="1200">
              <a:solidFill>
                <a:schemeClr val="accent5">
                  <a:lumMod val="50000"/>
                </a:schemeClr>
              </a:solidFill>
              <a:latin typeface="Arial Nova" panose="020B0504020202020204" pitchFamily="34" charset="0"/>
              <a:ea typeface="+mn-ea"/>
              <a:cs typeface="+mn-cs"/>
            </a:rPr>
            <a:t>Application Close </a:t>
          </a:r>
          <a:endParaRPr lang="en-US" sz="1200" b="1" kern="1200" dirty="0">
            <a:solidFill>
              <a:schemeClr val="accent5">
                <a:lumMod val="50000"/>
              </a:schemeClr>
            </a:solidFill>
            <a:latin typeface="Arial Nova" panose="020B0504020202020204" pitchFamily="34" charset="0"/>
            <a:ea typeface="+mn-ea"/>
            <a:cs typeface="+mn-cs"/>
          </a:endParaRPr>
        </a:p>
      </dsp:txBody>
      <dsp:txXfrm>
        <a:off x="5027537" y="2769488"/>
        <a:ext cx="1336402" cy="1592961"/>
      </dsp:txXfrm>
    </dsp:sp>
    <dsp:sp modelId="{3DA36ABE-9810-4ED4-9A55-2905E7588D06}">
      <dsp:nvSpPr>
        <dsp:cNvPr id="0" name=""/>
        <dsp:cNvSpPr/>
      </dsp:nvSpPr>
      <dsp:spPr>
        <a:xfrm>
          <a:off x="5027537" y="4362449"/>
          <a:ext cx="1336402" cy="559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9850" bIns="0" numCol="1" spcCol="1270" anchor="ctr" anchorCtr="0">
          <a:noAutofit/>
        </a:bodyPr>
        <a:lstStyle/>
        <a:p>
          <a:pPr marL="0" lvl="0" indent="0" algn="l" defTabSz="488950">
            <a:lnSpc>
              <a:spcPct val="90000"/>
            </a:lnSpc>
            <a:spcBef>
              <a:spcPct val="0"/>
            </a:spcBef>
            <a:spcAft>
              <a:spcPct val="35000"/>
            </a:spcAft>
            <a:buNone/>
            <a:defRPr b="1"/>
          </a:pPr>
          <a:r>
            <a:rPr lang="en-US" sz="1100" b="0" kern="1200">
              <a:solidFill>
                <a:schemeClr val="accent5">
                  <a:lumMod val="50000"/>
                </a:schemeClr>
              </a:solidFill>
              <a:latin typeface="Arial Nova" panose="020B0504020202020204" pitchFamily="34" charset="0"/>
              <a:ea typeface="+mn-ea"/>
              <a:cs typeface="+mn-cs"/>
            </a:rPr>
            <a:t>11 Sep 2026</a:t>
          </a:r>
          <a:endParaRPr lang="en-US" sz="1100" b="0" kern="1200" dirty="0">
            <a:solidFill>
              <a:schemeClr val="accent5">
                <a:lumMod val="50000"/>
              </a:schemeClr>
            </a:solidFill>
            <a:latin typeface="Arial Nova" panose="020B0504020202020204" pitchFamily="34" charset="0"/>
            <a:ea typeface="+mn-ea"/>
            <a:cs typeface="+mn-cs"/>
          </a:endParaRPr>
        </a:p>
      </dsp:txBody>
      <dsp:txXfrm>
        <a:off x="5027537" y="4362449"/>
        <a:ext cx="1336402" cy="559689"/>
      </dsp:txXfrm>
    </dsp:sp>
    <dsp:sp modelId="{4B9F5909-A57C-4893-9C8A-D5960FE9BE37}">
      <dsp:nvSpPr>
        <dsp:cNvPr id="0" name=""/>
        <dsp:cNvSpPr/>
      </dsp:nvSpPr>
      <dsp:spPr>
        <a:xfrm>
          <a:off x="4801601" y="2690813"/>
          <a:ext cx="0" cy="1592961"/>
        </a:xfrm>
        <a:prstGeom prst="line">
          <a:avLst/>
        </a:prstGeom>
        <a:noFill/>
        <a:ln w="3175" cap="flat" cmpd="sng" algn="ctr">
          <a:solidFill>
            <a:prstClr val="white">
              <a:lumMod val="85000"/>
            </a:prstClr>
          </a:solidFill>
          <a:prstDash val="solid"/>
          <a:miter lim="800000"/>
        </a:ln>
        <a:effectLst/>
      </dsp:spPr>
      <dsp:style>
        <a:lnRef idx="1">
          <a:scrgbClr r="0" g="0" b="0"/>
        </a:lnRef>
        <a:fillRef idx="0">
          <a:scrgbClr r="0" g="0" b="0"/>
        </a:fillRef>
        <a:effectRef idx="0">
          <a:scrgbClr r="0" g="0" b="0"/>
        </a:effectRef>
        <a:fontRef idx="minor"/>
      </dsp:style>
    </dsp:sp>
    <dsp:sp modelId="{D891B168-1DA5-4124-931F-A51FCB8EFC11}">
      <dsp:nvSpPr>
        <dsp:cNvPr id="0" name=""/>
        <dsp:cNvSpPr/>
      </dsp:nvSpPr>
      <dsp:spPr>
        <a:xfrm>
          <a:off x="4790760" y="2640440"/>
          <a:ext cx="88683" cy="100744"/>
        </a:xfrm>
        <a:prstGeom prst="ellipse">
          <a:avLst/>
        </a:prstGeom>
        <a:solidFill>
          <a:srgbClr val="00788A">
            <a:hueOff val="0"/>
            <a:satOff val="0"/>
            <a:lumOff val="0"/>
            <a:alphaOff val="0"/>
          </a:srgbClr>
        </a:solidFill>
        <a:ln w="63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8CC4C6-DFBC-460C-A9ED-BEDA8CC682D4}">
      <dsp:nvSpPr>
        <dsp:cNvPr id="0" name=""/>
        <dsp:cNvSpPr/>
      </dsp:nvSpPr>
      <dsp:spPr>
        <a:xfrm rot="8100000">
          <a:off x="5537743" y="643815"/>
          <a:ext cx="348382" cy="348382"/>
        </a:xfrm>
        <a:prstGeom prst="teardrop">
          <a:avLst>
            <a:gd name="adj" fmla="val 115000"/>
          </a:avLst>
        </a:prstGeom>
        <a:solidFill>
          <a:srgbClr val="00788A">
            <a:hueOff val="0"/>
            <a:satOff val="0"/>
            <a:lumOff val="0"/>
            <a:alphaOff val="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CA82DA-B677-461B-A08D-337683480059}">
      <dsp:nvSpPr>
        <dsp:cNvPr id="0" name=""/>
        <dsp:cNvSpPr/>
      </dsp:nvSpPr>
      <dsp:spPr>
        <a:xfrm>
          <a:off x="5576446" y="682518"/>
          <a:ext cx="270977" cy="270977"/>
        </a:xfrm>
        <a:prstGeom prst="donut">
          <a:avLst/>
        </a:prstGeom>
        <a:solidFill>
          <a:srgbClr val="FFFFFF">
            <a:hueOff val="0"/>
            <a:satOff val="0"/>
            <a:lumOff val="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1646913-A3FA-4470-A3E9-C64B0A13A62A}">
      <dsp:nvSpPr>
        <dsp:cNvPr id="0" name=""/>
        <dsp:cNvSpPr/>
      </dsp:nvSpPr>
      <dsp:spPr>
        <a:xfrm>
          <a:off x="5958278" y="1097851"/>
          <a:ext cx="1336402" cy="1592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6200" rIns="76200" bIns="114300" numCol="1" spcCol="1270" anchor="t" anchorCtr="0">
          <a:noAutofit/>
        </a:bodyPr>
        <a:lstStyle/>
        <a:p>
          <a:pPr marL="0" lvl="0" indent="0" algn="l" defTabSz="533400">
            <a:lnSpc>
              <a:spcPct val="90000"/>
            </a:lnSpc>
            <a:spcBef>
              <a:spcPct val="0"/>
            </a:spcBef>
            <a:spcAft>
              <a:spcPct val="35000"/>
            </a:spcAft>
            <a:buNone/>
          </a:pPr>
          <a:r>
            <a:rPr lang="en-US" sz="1200" b="1" kern="1200">
              <a:solidFill>
                <a:schemeClr val="accent5">
                  <a:lumMod val="50000"/>
                </a:schemeClr>
              </a:solidFill>
              <a:latin typeface="Arial Nova" panose="020B0504020202020204" pitchFamily="34" charset="0"/>
              <a:ea typeface="+mn-ea"/>
              <a:cs typeface="+mn-cs"/>
            </a:rPr>
            <a:t>Stage 2 Application sent to  reviewers </a:t>
          </a:r>
        </a:p>
      </dsp:txBody>
      <dsp:txXfrm>
        <a:off x="5958278" y="1097851"/>
        <a:ext cx="1336402" cy="1592961"/>
      </dsp:txXfrm>
    </dsp:sp>
    <dsp:sp modelId="{6EC2FC68-E1B8-4274-8090-C2C96A4CD82C}">
      <dsp:nvSpPr>
        <dsp:cNvPr id="0" name=""/>
        <dsp:cNvSpPr/>
      </dsp:nvSpPr>
      <dsp:spPr>
        <a:xfrm>
          <a:off x="5958278" y="538162"/>
          <a:ext cx="1336402" cy="559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9850" bIns="0" numCol="1" spcCol="1270" anchor="ctr" anchorCtr="0">
          <a:noAutofit/>
        </a:bodyPr>
        <a:lstStyle/>
        <a:p>
          <a:pPr marL="0" lvl="0" indent="0" algn="l" defTabSz="488950">
            <a:lnSpc>
              <a:spcPct val="90000"/>
            </a:lnSpc>
            <a:spcBef>
              <a:spcPct val="0"/>
            </a:spcBef>
            <a:spcAft>
              <a:spcPct val="35000"/>
            </a:spcAft>
            <a:buNone/>
            <a:defRPr b="1"/>
          </a:pPr>
          <a:r>
            <a:rPr lang="en-US" sz="1100" b="0" kern="1200">
              <a:solidFill>
                <a:schemeClr val="accent5">
                  <a:lumMod val="50000"/>
                </a:schemeClr>
              </a:solidFill>
              <a:latin typeface="Arial Nova" panose="020B0504020202020204" pitchFamily="34" charset="0"/>
              <a:ea typeface="+mn-ea"/>
              <a:cs typeface="+mn-cs"/>
            </a:rPr>
            <a:t>15 Sep 2026</a:t>
          </a:r>
        </a:p>
        <a:p>
          <a:pPr marL="0" lvl="0" indent="0" algn="l" defTabSz="488950">
            <a:lnSpc>
              <a:spcPct val="90000"/>
            </a:lnSpc>
            <a:spcBef>
              <a:spcPct val="0"/>
            </a:spcBef>
            <a:spcAft>
              <a:spcPct val="35000"/>
            </a:spcAft>
            <a:buNone/>
            <a:defRPr b="1"/>
          </a:pPr>
          <a:r>
            <a:rPr lang="en-US" sz="1100" b="0" kern="1200">
              <a:solidFill>
                <a:schemeClr val="accent5">
                  <a:lumMod val="50000"/>
                </a:schemeClr>
              </a:solidFill>
              <a:latin typeface="Arial Nova" panose="020B0504020202020204" pitchFamily="34" charset="0"/>
              <a:ea typeface="+mn-ea"/>
              <a:cs typeface="+mn-cs"/>
            </a:rPr>
            <a:t>(3 weeks)</a:t>
          </a:r>
          <a:br>
            <a:rPr lang="en-US" sz="1100" b="1" kern="1200">
              <a:solidFill>
                <a:srgbClr val="00788A">
                  <a:lumMod val="65000"/>
                  <a:lumOff val="35000"/>
                </a:srgbClr>
              </a:solidFill>
              <a:latin typeface="Arial Nova" panose="020B0504020202020204" pitchFamily="34" charset="0"/>
              <a:ea typeface="+mn-ea"/>
              <a:cs typeface="+mn-cs"/>
            </a:rPr>
          </a:br>
          <a:endParaRPr lang="en-US" sz="1100" b="1" kern="1200">
            <a:solidFill>
              <a:srgbClr val="00788A">
                <a:lumMod val="65000"/>
                <a:lumOff val="35000"/>
              </a:srgbClr>
            </a:solidFill>
            <a:latin typeface="Arial Nova" panose="020B0504020202020204" pitchFamily="34" charset="0"/>
            <a:ea typeface="+mn-ea"/>
            <a:cs typeface="+mn-cs"/>
          </a:endParaRPr>
        </a:p>
      </dsp:txBody>
      <dsp:txXfrm>
        <a:off x="5958278" y="538162"/>
        <a:ext cx="1336402" cy="559689"/>
      </dsp:txXfrm>
    </dsp:sp>
    <dsp:sp modelId="{4F41BF23-550C-4E7F-977E-3D22E3AF7B51}">
      <dsp:nvSpPr>
        <dsp:cNvPr id="0" name=""/>
        <dsp:cNvSpPr/>
      </dsp:nvSpPr>
      <dsp:spPr>
        <a:xfrm>
          <a:off x="5711934" y="1097851"/>
          <a:ext cx="0" cy="1592961"/>
        </a:xfrm>
        <a:prstGeom prst="line">
          <a:avLst/>
        </a:prstGeom>
        <a:noFill/>
        <a:ln w="3175" cap="flat" cmpd="sng" algn="ctr">
          <a:solidFill>
            <a:prstClr val="white">
              <a:lumMod val="85000"/>
            </a:prstClr>
          </a:solidFill>
          <a:prstDash val="solid"/>
          <a:miter lim="800000"/>
        </a:ln>
        <a:effectLst/>
      </dsp:spPr>
      <dsp:style>
        <a:lnRef idx="1">
          <a:scrgbClr r="0" g="0" b="0"/>
        </a:lnRef>
        <a:fillRef idx="0">
          <a:scrgbClr r="0" g="0" b="0"/>
        </a:fillRef>
        <a:effectRef idx="0">
          <a:scrgbClr r="0" g="0" b="0"/>
        </a:effectRef>
        <a:fontRef idx="minor"/>
      </dsp:style>
    </dsp:sp>
    <dsp:sp modelId="{278CF1E0-B1C4-4B10-A5EC-FD7EF0557E2D}">
      <dsp:nvSpPr>
        <dsp:cNvPr id="0" name=""/>
        <dsp:cNvSpPr/>
      </dsp:nvSpPr>
      <dsp:spPr>
        <a:xfrm>
          <a:off x="5701094" y="2640440"/>
          <a:ext cx="88683" cy="100744"/>
        </a:xfrm>
        <a:prstGeom prst="ellipse">
          <a:avLst/>
        </a:prstGeom>
        <a:solidFill>
          <a:srgbClr val="00788A">
            <a:hueOff val="0"/>
            <a:satOff val="0"/>
            <a:lumOff val="0"/>
            <a:alphaOff val="0"/>
          </a:srgbClr>
        </a:solidFill>
        <a:ln w="63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2915987-8554-4113-A07A-36F1AF1EF7D2}">
      <dsp:nvSpPr>
        <dsp:cNvPr id="0" name=""/>
        <dsp:cNvSpPr/>
      </dsp:nvSpPr>
      <dsp:spPr>
        <a:xfrm rot="18900000">
          <a:off x="6448077" y="4389427"/>
          <a:ext cx="348382" cy="348382"/>
        </a:xfrm>
        <a:prstGeom prst="teardrop">
          <a:avLst>
            <a:gd name="adj" fmla="val 115000"/>
          </a:avLst>
        </a:prstGeom>
        <a:solidFill>
          <a:srgbClr val="00788A">
            <a:hueOff val="0"/>
            <a:satOff val="0"/>
            <a:lumOff val="0"/>
            <a:alphaOff val="0"/>
          </a:srgbClr>
        </a:solidFill>
        <a:ln w="12700" cap="flat" cmpd="sng" algn="ctr">
          <a:solidFill>
            <a:srgbClr val="00788A">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441ADC-AF15-4344-ACC8-759E9AE3DA4A}">
      <dsp:nvSpPr>
        <dsp:cNvPr id="0" name=""/>
        <dsp:cNvSpPr/>
      </dsp:nvSpPr>
      <dsp:spPr>
        <a:xfrm>
          <a:off x="6486779" y="4428129"/>
          <a:ext cx="270977" cy="270977"/>
        </a:xfrm>
        <a:prstGeom prst="ellipse">
          <a:avLst/>
        </a:prstGeom>
        <a:solidFill>
          <a:srgbClr val="FFFFFF">
            <a:alpha val="90000"/>
            <a:hueOff val="0"/>
            <a:satOff val="0"/>
            <a:lumOff val="0"/>
            <a:alphaOff val="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DA775AD-94AA-46B5-B1FC-A7DE7AA9177A}">
      <dsp:nvSpPr>
        <dsp:cNvPr id="0" name=""/>
        <dsp:cNvSpPr/>
      </dsp:nvSpPr>
      <dsp:spPr>
        <a:xfrm>
          <a:off x="6868612" y="2690813"/>
          <a:ext cx="1336402" cy="1592961"/>
        </a:xfrm>
        <a:prstGeom prst="rect">
          <a:avLst/>
        </a:prstGeom>
        <a:noFill/>
        <a:ln>
          <a:noFill/>
        </a:ln>
        <a:effectLst/>
      </dsp:spPr>
      <dsp:style>
        <a:lnRef idx="0">
          <a:scrgbClr r="0" g="0" b="0"/>
        </a:lnRef>
        <a:fillRef idx="0">
          <a:scrgbClr r="0" g="0" b="0"/>
        </a:fillRef>
        <a:effectRef idx="0">
          <a:scrgbClr r="0" g="0" b="0"/>
        </a:effectRef>
        <a:fontRef idx="minor"/>
      </dsp:style>
    </dsp:sp>
    <dsp:sp modelId="{F92BA8AF-34C6-427E-AD92-AF6BAC96D604}">
      <dsp:nvSpPr>
        <dsp:cNvPr id="0" name=""/>
        <dsp:cNvSpPr/>
      </dsp:nvSpPr>
      <dsp:spPr>
        <a:xfrm>
          <a:off x="6868612" y="4283774"/>
          <a:ext cx="1336402" cy="559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9850" bIns="0" numCol="1" spcCol="1270" anchor="ctr" anchorCtr="0">
          <a:noAutofit/>
        </a:bodyPr>
        <a:lstStyle/>
        <a:p>
          <a:pPr marL="0" lvl="0" indent="0" algn="l" defTabSz="488950">
            <a:lnSpc>
              <a:spcPct val="90000"/>
            </a:lnSpc>
            <a:spcBef>
              <a:spcPct val="0"/>
            </a:spcBef>
            <a:spcAft>
              <a:spcPct val="35000"/>
            </a:spcAft>
            <a:buNone/>
            <a:defRPr b="1"/>
          </a:pPr>
          <a:r>
            <a:rPr lang="en-GB" sz="1100" b="0" kern="1200">
              <a:solidFill>
                <a:schemeClr val="accent5">
                  <a:lumMod val="50000"/>
                </a:schemeClr>
              </a:solidFill>
              <a:latin typeface="Arial Nova" panose="020B0504020202020204" pitchFamily="34" charset="0"/>
              <a:ea typeface="+mn-ea"/>
              <a:cs typeface="+mn-cs"/>
            </a:rPr>
            <a:t>6 Oct 2026</a:t>
          </a:r>
          <a:endParaRPr lang="en-GB" sz="1100" b="0" kern="1200" dirty="0">
            <a:solidFill>
              <a:schemeClr val="accent5">
                <a:lumMod val="50000"/>
              </a:schemeClr>
            </a:solidFill>
            <a:latin typeface="Arial Nova" panose="020B0504020202020204" pitchFamily="34" charset="0"/>
            <a:ea typeface="+mn-ea"/>
            <a:cs typeface="+mn-cs"/>
          </a:endParaRPr>
        </a:p>
      </dsp:txBody>
      <dsp:txXfrm>
        <a:off x="6868612" y="4283774"/>
        <a:ext cx="1336402" cy="559689"/>
      </dsp:txXfrm>
    </dsp:sp>
    <dsp:sp modelId="{D6595C5A-92B8-4982-AC48-C45BF64F4131}">
      <dsp:nvSpPr>
        <dsp:cNvPr id="0" name=""/>
        <dsp:cNvSpPr/>
      </dsp:nvSpPr>
      <dsp:spPr>
        <a:xfrm>
          <a:off x="6622268" y="2690813"/>
          <a:ext cx="0" cy="1592961"/>
        </a:xfrm>
        <a:prstGeom prst="line">
          <a:avLst/>
        </a:prstGeom>
        <a:noFill/>
        <a:ln w="12700" cap="flat" cmpd="sng" algn="ctr">
          <a:solidFill>
            <a:srgbClr val="00788A">
              <a:hueOff val="0"/>
              <a:satOff val="0"/>
              <a:lumOff val="0"/>
              <a:alphaOff val="0"/>
            </a:srgbClr>
          </a:solidFill>
          <a:prstDash val="dash"/>
          <a:miter lim="800000"/>
        </a:ln>
        <a:effectLst/>
      </dsp:spPr>
      <dsp:style>
        <a:lnRef idx="1">
          <a:scrgbClr r="0" g="0" b="0"/>
        </a:lnRef>
        <a:fillRef idx="0">
          <a:scrgbClr r="0" g="0" b="0"/>
        </a:fillRef>
        <a:effectRef idx="0">
          <a:scrgbClr r="0" g="0" b="0"/>
        </a:effectRef>
        <a:fontRef idx="minor"/>
      </dsp:style>
    </dsp:sp>
    <dsp:sp modelId="{E2E6AF22-3EAC-496A-ADF4-9DF6B0E19807}">
      <dsp:nvSpPr>
        <dsp:cNvPr id="0" name=""/>
        <dsp:cNvSpPr/>
      </dsp:nvSpPr>
      <dsp:spPr>
        <a:xfrm>
          <a:off x="6611427" y="2640440"/>
          <a:ext cx="88683" cy="100744"/>
        </a:xfrm>
        <a:prstGeom prst="ellipse">
          <a:avLst/>
        </a:prstGeom>
        <a:solidFill>
          <a:srgbClr val="00788A">
            <a:hueOff val="0"/>
            <a:satOff val="0"/>
            <a:lumOff val="0"/>
            <a:alphaOff val="0"/>
          </a:srgbClr>
        </a:solidFill>
        <a:ln w="635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69C1C6-028A-45EA-8845-934E940FE54F}">
      <dsp:nvSpPr>
        <dsp:cNvPr id="0" name=""/>
        <dsp:cNvSpPr/>
      </dsp:nvSpPr>
      <dsp:spPr>
        <a:xfrm rot="8100000">
          <a:off x="7358411" y="643815"/>
          <a:ext cx="348382" cy="348382"/>
        </a:xfrm>
        <a:prstGeom prst="teardrop">
          <a:avLst>
            <a:gd name="adj" fmla="val 115000"/>
          </a:avLst>
        </a:prstGeom>
        <a:solidFill>
          <a:srgbClr val="00788A">
            <a:hueOff val="0"/>
            <a:satOff val="0"/>
            <a:lumOff val="0"/>
            <a:alphaOff val="0"/>
          </a:srgbClr>
        </a:solidFill>
        <a:ln w="12700" cap="flat" cmpd="sng" algn="ctr">
          <a:solidFill>
            <a:srgbClr val="00788A">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E66657-4745-41C0-9589-1DCFE786D4C2}">
      <dsp:nvSpPr>
        <dsp:cNvPr id="0" name=""/>
        <dsp:cNvSpPr/>
      </dsp:nvSpPr>
      <dsp:spPr>
        <a:xfrm>
          <a:off x="7397113" y="682518"/>
          <a:ext cx="270977" cy="270977"/>
        </a:xfrm>
        <a:prstGeom prst="ellipse">
          <a:avLst/>
        </a:prstGeom>
        <a:solidFill>
          <a:srgbClr val="FFFFFF">
            <a:alpha val="90000"/>
            <a:hueOff val="0"/>
            <a:satOff val="0"/>
            <a:lumOff val="0"/>
            <a:alphaOff val="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AA40A40-31E9-4B54-9BE8-CCC357B093A6}">
      <dsp:nvSpPr>
        <dsp:cNvPr id="0" name=""/>
        <dsp:cNvSpPr/>
      </dsp:nvSpPr>
      <dsp:spPr>
        <a:xfrm>
          <a:off x="7778945" y="1097851"/>
          <a:ext cx="1336402" cy="1592961"/>
        </a:xfrm>
        <a:prstGeom prst="rect">
          <a:avLst/>
        </a:prstGeom>
        <a:noFill/>
        <a:ln>
          <a:noFill/>
        </a:ln>
        <a:effectLst/>
      </dsp:spPr>
      <dsp:style>
        <a:lnRef idx="0">
          <a:scrgbClr r="0" g="0" b="0"/>
        </a:lnRef>
        <a:fillRef idx="0">
          <a:scrgbClr r="0" g="0" b="0"/>
        </a:fillRef>
        <a:effectRef idx="0">
          <a:scrgbClr r="0" g="0" b="0"/>
        </a:effectRef>
        <a:fontRef idx="minor"/>
      </dsp:style>
    </dsp:sp>
    <dsp:sp modelId="{955A02B1-7C81-4F31-BAA6-5ECA4B01BEEA}">
      <dsp:nvSpPr>
        <dsp:cNvPr id="0" name=""/>
        <dsp:cNvSpPr/>
      </dsp:nvSpPr>
      <dsp:spPr>
        <a:xfrm>
          <a:off x="7778945" y="538162"/>
          <a:ext cx="1336402" cy="559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9850" bIns="0" numCol="1" spcCol="1270" anchor="ctr" anchorCtr="0">
          <a:noAutofit/>
        </a:bodyPr>
        <a:lstStyle/>
        <a:p>
          <a:pPr marL="0" lvl="0" indent="0" algn="l" defTabSz="488950">
            <a:lnSpc>
              <a:spcPct val="90000"/>
            </a:lnSpc>
            <a:spcBef>
              <a:spcPct val="0"/>
            </a:spcBef>
            <a:spcAft>
              <a:spcPct val="35000"/>
            </a:spcAft>
            <a:buNone/>
            <a:defRPr b="1"/>
          </a:pPr>
          <a:r>
            <a:rPr lang="en-GB" sz="1100" b="0" kern="1200">
              <a:solidFill>
                <a:schemeClr val="accent5">
                  <a:lumMod val="50000"/>
                </a:schemeClr>
              </a:solidFill>
              <a:latin typeface="Arial Nova" panose="020B0504020202020204" pitchFamily="34" charset="0"/>
              <a:ea typeface="+mn-ea"/>
              <a:cs typeface="+mn-cs"/>
            </a:rPr>
            <a:t>12 Oct 2026</a:t>
          </a:r>
        </a:p>
      </dsp:txBody>
      <dsp:txXfrm>
        <a:off x="7778945" y="538162"/>
        <a:ext cx="1336402" cy="559689"/>
      </dsp:txXfrm>
    </dsp:sp>
    <dsp:sp modelId="{8F744A4F-B885-43D8-8826-C9957BE7B3AF}">
      <dsp:nvSpPr>
        <dsp:cNvPr id="0" name=""/>
        <dsp:cNvSpPr/>
      </dsp:nvSpPr>
      <dsp:spPr>
        <a:xfrm>
          <a:off x="7532602" y="1097851"/>
          <a:ext cx="0" cy="1592961"/>
        </a:xfrm>
        <a:prstGeom prst="line">
          <a:avLst/>
        </a:prstGeom>
        <a:noFill/>
        <a:ln w="12700" cap="flat" cmpd="sng" algn="ctr">
          <a:solidFill>
            <a:srgbClr val="00788A">
              <a:hueOff val="0"/>
              <a:satOff val="0"/>
              <a:lumOff val="0"/>
              <a:alphaOff val="0"/>
            </a:srgbClr>
          </a:solidFill>
          <a:prstDash val="dash"/>
          <a:miter lim="800000"/>
        </a:ln>
        <a:effectLst/>
      </dsp:spPr>
      <dsp:style>
        <a:lnRef idx="1">
          <a:scrgbClr r="0" g="0" b="0"/>
        </a:lnRef>
        <a:fillRef idx="0">
          <a:scrgbClr r="0" g="0" b="0"/>
        </a:fillRef>
        <a:effectRef idx="0">
          <a:scrgbClr r="0" g="0" b="0"/>
        </a:effectRef>
        <a:fontRef idx="minor"/>
      </dsp:style>
    </dsp:sp>
    <dsp:sp modelId="{7185E0CA-780B-4ABB-8C32-01C9D1AB5FF4}">
      <dsp:nvSpPr>
        <dsp:cNvPr id="0" name=""/>
        <dsp:cNvSpPr/>
      </dsp:nvSpPr>
      <dsp:spPr>
        <a:xfrm>
          <a:off x="7521761" y="2640440"/>
          <a:ext cx="88683" cy="100744"/>
        </a:xfrm>
        <a:prstGeom prst="ellipse">
          <a:avLst/>
        </a:prstGeom>
        <a:solidFill>
          <a:srgbClr val="00788A">
            <a:hueOff val="0"/>
            <a:satOff val="0"/>
            <a:lumOff val="0"/>
            <a:alphaOff val="0"/>
          </a:srgbClr>
        </a:solidFill>
        <a:ln w="635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27A3D9-C960-49A3-A907-F98A431377D4}">
      <dsp:nvSpPr>
        <dsp:cNvPr id="0" name=""/>
        <dsp:cNvSpPr/>
      </dsp:nvSpPr>
      <dsp:spPr>
        <a:xfrm rot="18900000">
          <a:off x="8268744" y="4389427"/>
          <a:ext cx="348382" cy="348382"/>
        </a:xfrm>
        <a:prstGeom prst="teardrop">
          <a:avLst>
            <a:gd name="adj" fmla="val 115000"/>
          </a:avLst>
        </a:prstGeom>
        <a:solidFill>
          <a:srgbClr val="00788A">
            <a:hueOff val="0"/>
            <a:satOff val="0"/>
            <a:lumOff val="0"/>
            <a:alphaOff val="0"/>
          </a:srgbClr>
        </a:solidFill>
        <a:ln w="12700" cap="flat" cmpd="sng" algn="ctr">
          <a:solidFill>
            <a:srgbClr val="00788A">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B3828F-1C96-4F44-8FBD-D7FDB3DC7769}">
      <dsp:nvSpPr>
        <dsp:cNvPr id="0" name=""/>
        <dsp:cNvSpPr/>
      </dsp:nvSpPr>
      <dsp:spPr>
        <a:xfrm>
          <a:off x="8307447" y="4428129"/>
          <a:ext cx="270977" cy="270977"/>
        </a:xfrm>
        <a:prstGeom prst="ellipse">
          <a:avLst/>
        </a:prstGeom>
        <a:solidFill>
          <a:srgbClr val="FFFFFF">
            <a:alpha val="90000"/>
            <a:hueOff val="0"/>
            <a:satOff val="0"/>
            <a:lumOff val="0"/>
            <a:alphaOff val="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229A5B6-C95A-4A5B-8CBC-FC28AB6A75CD}">
      <dsp:nvSpPr>
        <dsp:cNvPr id="0" name=""/>
        <dsp:cNvSpPr/>
      </dsp:nvSpPr>
      <dsp:spPr>
        <a:xfrm>
          <a:off x="8689279" y="2690813"/>
          <a:ext cx="1336402" cy="1592961"/>
        </a:xfrm>
        <a:prstGeom prst="rect">
          <a:avLst/>
        </a:prstGeom>
        <a:noFill/>
        <a:ln>
          <a:noFill/>
        </a:ln>
        <a:effectLst/>
      </dsp:spPr>
      <dsp:style>
        <a:lnRef idx="0">
          <a:scrgbClr r="0" g="0" b="0"/>
        </a:lnRef>
        <a:fillRef idx="0">
          <a:scrgbClr r="0" g="0" b="0"/>
        </a:fillRef>
        <a:effectRef idx="0">
          <a:scrgbClr r="0" g="0" b="0"/>
        </a:effectRef>
        <a:fontRef idx="minor"/>
      </dsp:style>
    </dsp:sp>
    <dsp:sp modelId="{433AACB3-1F7D-4879-B144-AFF07758E9ED}">
      <dsp:nvSpPr>
        <dsp:cNvPr id="0" name=""/>
        <dsp:cNvSpPr/>
      </dsp:nvSpPr>
      <dsp:spPr>
        <a:xfrm>
          <a:off x="8689279" y="4283774"/>
          <a:ext cx="1336402" cy="559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9850" bIns="0" numCol="1" spcCol="1270" anchor="ctr" anchorCtr="0">
          <a:noAutofit/>
        </a:bodyPr>
        <a:lstStyle/>
        <a:p>
          <a:pPr marL="0" lvl="0" indent="0" algn="l" defTabSz="488950">
            <a:lnSpc>
              <a:spcPct val="90000"/>
            </a:lnSpc>
            <a:spcBef>
              <a:spcPct val="0"/>
            </a:spcBef>
            <a:spcAft>
              <a:spcPct val="35000"/>
            </a:spcAft>
            <a:buNone/>
            <a:defRPr b="1"/>
          </a:pPr>
          <a:r>
            <a:rPr lang="en-GB" sz="1100" b="0" kern="1200">
              <a:solidFill>
                <a:schemeClr val="accent5">
                  <a:lumMod val="50000"/>
                </a:schemeClr>
              </a:solidFill>
              <a:latin typeface="Arial Nova" panose="020B0504020202020204" pitchFamily="34" charset="0"/>
              <a:ea typeface="+mn-ea"/>
              <a:cs typeface="+mn-cs"/>
            </a:rPr>
            <a:t>14 Oct 2026</a:t>
          </a:r>
        </a:p>
      </dsp:txBody>
      <dsp:txXfrm>
        <a:off x="8689279" y="4283774"/>
        <a:ext cx="1336402" cy="559689"/>
      </dsp:txXfrm>
    </dsp:sp>
    <dsp:sp modelId="{A1E3F402-C662-424B-B8CC-A86652C7A6D0}">
      <dsp:nvSpPr>
        <dsp:cNvPr id="0" name=""/>
        <dsp:cNvSpPr/>
      </dsp:nvSpPr>
      <dsp:spPr>
        <a:xfrm>
          <a:off x="8442936" y="2690813"/>
          <a:ext cx="0" cy="1592961"/>
        </a:xfrm>
        <a:prstGeom prst="line">
          <a:avLst/>
        </a:prstGeom>
        <a:noFill/>
        <a:ln w="12700" cap="flat" cmpd="sng" algn="ctr">
          <a:solidFill>
            <a:srgbClr val="00788A">
              <a:hueOff val="0"/>
              <a:satOff val="0"/>
              <a:lumOff val="0"/>
              <a:alphaOff val="0"/>
            </a:srgbClr>
          </a:solidFill>
          <a:prstDash val="dash"/>
          <a:miter lim="800000"/>
        </a:ln>
        <a:effectLst/>
      </dsp:spPr>
      <dsp:style>
        <a:lnRef idx="1">
          <a:scrgbClr r="0" g="0" b="0"/>
        </a:lnRef>
        <a:fillRef idx="0">
          <a:scrgbClr r="0" g="0" b="0"/>
        </a:fillRef>
        <a:effectRef idx="0">
          <a:scrgbClr r="0" g="0" b="0"/>
        </a:effectRef>
        <a:fontRef idx="minor"/>
      </dsp:style>
    </dsp:sp>
    <dsp:sp modelId="{CD0BD1FE-7154-4162-A1DE-EDEC1735F656}">
      <dsp:nvSpPr>
        <dsp:cNvPr id="0" name=""/>
        <dsp:cNvSpPr/>
      </dsp:nvSpPr>
      <dsp:spPr>
        <a:xfrm>
          <a:off x="8432095" y="2640440"/>
          <a:ext cx="88683" cy="100744"/>
        </a:xfrm>
        <a:prstGeom prst="ellipse">
          <a:avLst/>
        </a:prstGeom>
        <a:solidFill>
          <a:srgbClr val="00788A">
            <a:hueOff val="0"/>
            <a:satOff val="0"/>
            <a:lumOff val="0"/>
            <a:alphaOff val="0"/>
          </a:srgbClr>
        </a:solidFill>
        <a:ln w="635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DA8AA0-C4E5-487A-92AD-CA18C50CE0CE}">
      <dsp:nvSpPr>
        <dsp:cNvPr id="0" name=""/>
        <dsp:cNvSpPr/>
      </dsp:nvSpPr>
      <dsp:spPr>
        <a:xfrm rot="8100000">
          <a:off x="9179078" y="643815"/>
          <a:ext cx="348382" cy="348382"/>
        </a:xfrm>
        <a:prstGeom prst="teardrop">
          <a:avLst>
            <a:gd name="adj" fmla="val 115000"/>
          </a:avLst>
        </a:prstGeom>
        <a:solidFill>
          <a:srgbClr val="00788A">
            <a:hueOff val="0"/>
            <a:satOff val="0"/>
            <a:lumOff val="0"/>
            <a:alphaOff val="0"/>
          </a:srgbClr>
        </a:solidFill>
        <a:ln w="12700" cap="flat" cmpd="sng" algn="ctr">
          <a:solidFill>
            <a:srgbClr val="00788A">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28A516-BB9A-42AA-97BB-27C3B6514593}">
      <dsp:nvSpPr>
        <dsp:cNvPr id="0" name=""/>
        <dsp:cNvSpPr/>
      </dsp:nvSpPr>
      <dsp:spPr>
        <a:xfrm>
          <a:off x="9217780" y="682518"/>
          <a:ext cx="270977" cy="270977"/>
        </a:xfrm>
        <a:prstGeom prst="ellipse">
          <a:avLst/>
        </a:prstGeom>
        <a:solidFill>
          <a:srgbClr val="FFFFFF">
            <a:alpha val="90000"/>
            <a:hueOff val="0"/>
            <a:satOff val="0"/>
            <a:lumOff val="0"/>
            <a:alphaOff val="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17D517D-E83A-4D00-9EE5-C75716EFDA2F}">
      <dsp:nvSpPr>
        <dsp:cNvPr id="0" name=""/>
        <dsp:cNvSpPr/>
      </dsp:nvSpPr>
      <dsp:spPr>
        <a:xfrm>
          <a:off x="9599613" y="1097851"/>
          <a:ext cx="1336402" cy="1592961"/>
        </a:xfrm>
        <a:prstGeom prst="rect">
          <a:avLst/>
        </a:prstGeom>
        <a:noFill/>
        <a:ln>
          <a:noFill/>
        </a:ln>
        <a:effectLst/>
      </dsp:spPr>
      <dsp:style>
        <a:lnRef idx="0">
          <a:scrgbClr r="0" g="0" b="0"/>
        </a:lnRef>
        <a:fillRef idx="0">
          <a:scrgbClr r="0" g="0" b="0"/>
        </a:fillRef>
        <a:effectRef idx="0">
          <a:scrgbClr r="0" g="0" b="0"/>
        </a:effectRef>
        <a:fontRef idx="minor"/>
      </dsp:style>
    </dsp:sp>
    <dsp:sp modelId="{44B4612A-F0A1-48F2-B428-3CC3C2C39921}">
      <dsp:nvSpPr>
        <dsp:cNvPr id="0" name=""/>
        <dsp:cNvSpPr/>
      </dsp:nvSpPr>
      <dsp:spPr>
        <a:xfrm>
          <a:off x="9599613" y="538162"/>
          <a:ext cx="1336402" cy="559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9850" bIns="0" numCol="1" spcCol="1270" anchor="ctr" anchorCtr="0">
          <a:noAutofit/>
        </a:bodyPr>
        <a:lstStyle/>
        <a:p>
          <a:pPr marL="0" lvl="0" indent="0" algn="l" defTabSz="488950">
            <a:lnSpc>
              <a:spcPct val="90000"/>
            </a:lnSpc>
            <a:spcBef>
              <a:spcPct val="0"/>
            </a:spcBef>
            <a:spcAft>
              <a:spcPct val="35000"/>
            </a:spcAft>
            <a:buNone/>
            <a:defRPr b="1"/>
          </a:pPr>
          <a:r>
            <a:rPr lang="en-GB" sz="1100" b="0" kern="1200">
              <a:solidFill>
                <a:schemeClr val="accent5">
                  <a:lumMod val="50000"/>
                </a:schemeClr>
              </a:solidFill>
              <a:latin typeface="Arial Nova" panose="020B0504020202020204" pitchFamily="34" charset="0"/>
              <a:ea typeface="+mn-ea"/>
              <a:cs typeface="+mn-cs"/>
            </a:rPr>
            <a:t>5 Nov 2026</a:t>
          </a:r>
        </a:p>
      </dsp:txBody>
      <dsp:txXfrm>
        <a:off x="9599613" y="538162"/>
        <a:ext cx="1336402" cy="559689"/>
      </dsp:txXfrm>
    </dsp:sp>
    <dsp:sp modelId="{7354ECDF-5237-4860-A9A4-5EF8FF2DF8AC}">
      <dsp:nvSpPr>
        <dsp:cNvPr id="0" name=""/>
        <dsp:cNvSpPr/>
      </dsp:nvSpPr>
      <dsp:spPr>
        <a:xfrm>
          <a:off x="9353269" y="1097851"/>
          <a:ext cx="0" cy="1592961"/>
        </a:xfrm>
        <a:prstGeom prst="line">
          <a:avLst/>
        </a:prstGeom>
        <a:noFill/>
        <a:ln w="12700" cap="flat" cmpd="sng" algn="ctr">
          <a:solidFill>
            <a:srgbClr val="00788A">
              <a:hueOff val="0"/>
              <a:satOff val="0"/>
              <a:lumOff val="0"/>
              <a:alphaOff val="0"/>
            </a:srgbClr>
          </a:solidFill>
          <a:prstDash val="dash"/>
          <a:miter lim="800000"/>
        </a:ln>
        <a:effectLst/>
      </dsp:spPr>
      <dsp:style>
        <a:lnRef idx="1">
          <a:scrgbClr r="0" g="0" b="0"/>
        </a:lnRef>
        <a:fillRef idx="0">
          <a:scrgbClr r="0" g="0" b="0"/>
        </a:fillRef>
        <a:effectRef idx="0">
          <a:scrgbClr r="0" g="0" b="0"/>
        </a:effectRef>
        <a:fontRef idx="minor"/>
      </dsp:style>
    </dsp:sp>
    <dsp:sp modelId="{C4F9489C-5AD9-40FC-B497-7D637363F9CB}">
      <dsp:nvSpPr>
        <dsp:cNvPr id="0" name=""/>
        <dsp:cNvSpPr/>
      </dsp:nvSpPr>
      <dsp:spPr>
        <a:xfrm>
          <a:off x="9342429" y="2640440"/>
          <a:ext cx="88683" cy="100744"/>
        </a:xfrm>
        <a:prstGeom prst="ellipse">
          <a:avLst/>
        </a:prstGeom>
        <a:solidFill>
          <a:srgbClr val="00788A">
            <a:hueOff val="0"/>
            <a:satOff val="0"/>
            <a:lumOff val="0"/>
            <a:alphaOff val="0"/>
          </a:srgbClr>
        </a:solidFill>
        <a:ln w="635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04284-1F7C-4D58-BC79-8C2DEE7E9FAF}">
      <dsp:nvSpPr>
        <dsp:cNvPr id="0" name=""/>
        <dsp:cNvSpPr/>
      </dsp:nvSpPr>
      <dsp:spPr>
        <a:xfrm>
          <a:off x="0" y="2476501"/>
          <a:ext cx="10939605" cy="428624"/>
        </a:xfrm>
        <a:prstGeom prst="homePlate">
          <a:avLst/>
        </a:prstGeom>
        <a:gradFill rotWithShape="0">
          <a:gsLst>
            <a:gs pos="0">
              <a:srgbClr val="FFFFFF">
                <a:lumMod val="95000"/>
              </a:srgbClr>
            </a:gs>
            <a:gs pos="100000">
              <a:srgbClr val="FFFFFF">
                <a:lumMod val="85000"/>
              </a:srgbClr>
            </a:gs>
          </a:gsLst>
          <a:lin ang="1200000" scaled="0"/>
        </a:gradFill>
        <a:ln w="12700" cap="flat" cmpd="sng" algn="ctr">
          <a:noFill/>
          <a:prstDash val="solid"/>
          <a:miter lim="800000"/>
          <a:tailEnd type="arrow" w="sm" len="sm"/>
        </a:ln>
        <a:effectLst/>
      </dsp:spPr>
      <dsp:style>
        <a:lnRef idx="2">
          <a:scrgbClr r="0" g="0" b="0"/>
        </a:lnRef>
        <a:fillRef idx="1">
          <a:scrgbClr r="0" g="0" b="0"/>
        </a:fillRef>
        <a:effectRef idx="0">
          <a:scrgbClr r="0" g="0" b="0"/>
        </a:effectRef>
        <a:fontRef idx="minor"/>
      </dsp:style>
    </dsp:sp>
    <dsp:sp modelId="{19EF924A-339B-436A-9151-9C7B0B0377B9}">
      <dsp:nvSpPr>
        <dsp:cNvPr id="0" name=""/>
        <dsp:cNvSpPr/>
      </dsp:nvSpPr>
      <dsp:spPr>
        <a:xfrm rot="8100000">
          <a:off x="81527" y="631253"/>
          <a:ext cx="373507" cy="373507"/>
        </a:xfrm>
        <a:prstGeom prst="teardrop">
          <a:avLst>
            <a:gd name="adj" fmla="val 115000"/>
          </a:avLst>
        </a:prstGeom>
        <a:solidFill>
          <a:srgbClr val="00788A">
            <a:hueOff val="0"/>
            <a:satOff val="0"/>
            <a:lumOff val="0"/>
            <a:alphaOff val="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6B4BA4-33F0-43CE-A60E-B95E195AD5A9}">
      <dsp:nvSpPr>
        <dsp:cNvPr id="0" name=""/>
        <dsp:cNvSpPr/>
      </dsp:nvSpPr>
      <dsp:spPr>
        <a:xfrm>
          <a:off x="123021" y="672747"/>
          <a:ext cx="290520" cy="290520"/>
        </a:xfrm>
        <a:prstGeom prst="donut">
          <a:avLst/>
        </a:prstGeom>
        <a:solidFill>
          <a:srgbClr val="FFFFFF"/>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782CF5D-A585-4990-846A-5EDBD19A9BDB}">
      <dsp:nvSpPr>
        <dsp:cNvPr id="0" name=""/>
        <dsp:cNvSpPr/>
      </dsp:nvSpPr>
      <dsp:spPr>
        <a:xfrm>
          <a:off x="519328" y="1077479"/>
          <a:ext cx="1909681" cy="1592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6200" rIns="76200" bIns="114300" numCol="1" spcCol="1270" anchor="t" anchorCtr="0">
          <a:noAutofit/>
        </a:bodyPr>
        <a:lstStyle/>
        <a:p>
          <a:pPr marL="0" lvl="0" indent="0" algn="l" defTabSz="533400">
            <a:lnSpc>
              <a:spcPct val="90000"/>
            </a:lnSpc>
            <a:spcBef>
              <a:spcPct val="0"/>
            </a:spcBef>
            <a:spcAft>
              <a:spcPct val="35000"/>
            </a:spcAft>
            <a:buNone/>
          </a:pPr>
          <a:r>
            <a:rPr lang="en-US" sz="1200" b="1" kern="1200">
              <a:solidFill>
                <a:schemeClr val="accent5">
                  <a:lumMod val="50000"/>
                </a:schemeClr>
              </a:solidFill>
              <a:latin typeface="Arial Nova" panose="020B0504020202020204" pitchFamily="34" charset="0"/>
              <a:ea typeface="+mn-ea"/>
              <a:cs typeface="+mn-cs"/>
            </a:rPr>
            <a:t>1</a:t>
          </a:r>
          <a:r>
            <a:rPr lang="en-US" sz="1200" b="1" kern="1200" baseline="30000">
              <a:solidFill>
                <a:schemeClr val="accent5">
                  <a:lumMod val="50000"/>
                </a:schemeClr>
              </a:solidFill>
              <a:latin typeface="Arial Nova" panose="020B0504020202020204" pitchFamily="34" charset="0"/>
              <a:ea typeface="+mn-ea"/>
              <a:cs typeface="+mn-cs"/>
            </a:rPr>
            <a:t>st</a:t>
          </a:r>
          <a:r>
            <a:rPr lang="en-US" sz="1200" b="1" kern="1200">
              <a:solidFill>
                <a:schemeClr val="accent5">
                  <a:lumMod val="50000"/>
                </a:schemeClr>
              </a:solidFill>
              <a:latin typeface="Arial Nova" panose="020B0504020202020204" pitchFamily="34" charset="0"/>
              <a:ea typeface="+mn-ea"/>
              <a:cs typeface="+mn-cs"/>
            </a:rPr>
            <a:t> Quarterly  report</a:t>
          </a:r>
          <a:endParaRPr lang="en-US" sz="1200" b="1" kern="1200" dirty="0">
            <a:solidFill>
              <a:schemeClr val="accent5">
                <a:lumMod val="50000"/>
              </a:schemeClr>
            </a:solidFill>
            <a:latin typeface="Arial Nova" panose="020B0504020202020204" pitchFamily="34" charset="0"/>
            <a:ea typeface="+mn-ea"/>
            <a:cs typeface="+mn-cs"/>
          </a:endParaRPr>
        </a:p>
      </dsp:txBody>
      <dsp:txXfrm>
        <a:off x="519328" y="1077479"/>
        <a:ext cx="1909681" cy="1592961"/>
      </dsp:txXfrm>
    </dsp:sp>
    <dsp:sp modelId="{85C50C56-6DC8-4C47-8DBC-4FD6B1554AA4}">
      <dsp:nvSpPr>
        <dsp:cNvPr id="0" name=""/>
        <dsp:cNvSpPr/>
      </dsp:nvSpPr>
      <dsp:spPr>
        <a:xfrm>
          <a:off x="519328" y="517789"/>
          <a:ext cx="1909681" cy="559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9850" bIns="0" numCol="1" spcCol="1270" anchor="ctr" anchorCtr="0">
          <a:noAutofit/>
        </a:bodyPr>
        <a:lstStyle/>
        <a:p>
          <a:pPr marL="0" lvl="0" indent="0" algn="l" defTabSz="488950">
            <a:lnSpc>
              <a:spcPct val="90000"/>
            </a:lnSpc>
            <a:spcBef>
              <a:spcPct val="0"/>
            </a:spcBef>
            <a:spcAft>
              <a:spcPct val="35000"/>
            </a:spcAft>
            <a:buNone/>
            <a:defRPr b="1"/>
          </a:pPr>
          <a:r>
            <a:rPr lang="en-US" sz="1100" b="0" kern="1200">
              <a:solidFill>
                <a:schemeClr val="accent5">
                  <a:lumMod val="50000"/>
                </a:schemeClr>
              </a:solidFill>
              <a:latin typeface="Arial Nova" panose="020B0504020202020204" pitchFamily="34" charset="0"/>
              <a:ea typeface="+mn-ea"/>
              <a:cs typeface="+mn-cs"/>
            </a:rPr>
            <a:t>Feb 2027</a:t>
          </a:r>
          <a:endParaRPr lang="en-US" sz="1100" b="1" kern="1200" dirty="0">
            <a:solidFill>
              <a:srgbClr val="00788A">
                <a:lumMod val="65000"/>
                <a:lumOff val="35000"/>
              </a:srgbClr>
            </a:solidFill>
            <a:latin typeface="Arial" panose="020B0604020202020204"/>
            <a:ea typeface="+mn-ea"/>
            <a:cs typeface="+mn-cs"/>
          </a:endParaRPr>
        </a:p>
      </dsp:txBody>
      <dsp:txXfrm>
        <a:off x="519328" y="517789"/>
        <a:ext cx="1909681" cy="559689"/>
      </dsp:txXfrm>
    </dsp:sp>
    <dsp:sp modelId="{4F322B1B-F357-4BCD-BF34-8A0D705A1CE7}">
      <dsp:nvSpPr>
        <dsp:cNvPr id="0" name=""/>
        <dsp:cNvSpPr/>
      </dsp:nvSpPr>
      <dsp:spPr>
        <a:xfrm>
          <a:off x="268281" y="1097851"/>
          <a:ext cx="0" cy="1592961"/>
        </a:xfrm>
        <a:prstGeom prst="line">
          <a:avLst/>
        </a:prstGeom>
        <a:noFill/>
        <a:ln w="3175" cap="flat" cmpd="sng" algn="ctr">
          <a:solidFill>
            <a:srgbClr val="FFFFFF">
              <a:lumMod val="85000"/>
            </a:srgbClr>
          </a:solidFill>
          <a:prstDash val="solid"/>
          <a:miter lim="800000"/>
        </a:ln>
        <a:effectLst/>
      </dsp:spPr>
      <dsp:style>
        <a:lnRef idx="1">
          <a:scrgbClr r="0" g="0" b="0"/>
        </a:lnRef>
        <a:fillRef idx="0">
          <a:scrgbClr r="0" g="0" b="0"/>
        </a:fillRef>
        <a:effectRef idx="0">
          <a:scrgbClr r="0" g="0" b="0"/>
        </a:effectRef>
        <a:fontRef idx="minor"/>
      </dsp:style>
    </dsp:sp>
    <dsp:sp modelId="{9F727168-E825-43C1-AF50-41E115F59C0C}">
      <dsp:nvSpPr>
        <dsp:cNvPr id="0" name=""/>
        <dsp:cNvSpPr/>
      </dsp:nvSpPr>
      <dsp:spPr>
        <a:xfrm>
          <a:off x="236476" y="2640440"/>
          <a:ext cx="95079" cy="100744"/>
        </a:xfrm>
        <a:prstGeom prst="ellipse">
          <a:avLst/>
        </a:prstGeom>
        <a:solidFill>
          <a:srgbClr val="00788A"/>
        </a:solidFill>
        <a:ln w="63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E46AC78-0E20-463A-AB3C-AC89F480CC97}">
      <dsp:nvSpPr>
        <dsp:cNvPr id="0" name=""/>
        <dsp:cNvSpPr/>
      </dsp:nvSpPr>
      <dsp:spPr>
        <a:xfrm rot="18900000">
          <a:off x="1294865" y="4376865"/>
          <a:ext cx="373507" cy="373507"/>
        </a:xfrm>
        <a:prstGeom prst="teardrop">
          <a:avLst>
            <a:gd name="adj" fmla="val 115000"/>
          </a:avLst>
        </a:prstGeom>
        <a:solidFill>
          <a:srgbClr val="00788A">
            <a:hueOff val="0"/>
            <a:satOff val="0"/>
            <a:lumOff val="0"/>
            <a:alphaOff val="0"/>
          </a:srgbClr>
        </a:solidFill>
        <a:ln w="12700" cap="flat" cmpd="sng" algn="ctr">
          <a:solidFill>
            <a:srgbClr val="00788A">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4B93C1-20FF-4277-9C39-53D090434D66}">
      <dsp:nvSpPr>
        <dsp:cNvPr id="0" name=""/>
        <dsp:cNvSpPr/>
      </dsp:nvSpPr>
      <dsp:spPr>
        <a:xfrm>
          <a:off x="1336358" y="4418358"/>
          <a:ext cx="290520" cy="290520"/>
        </a:xfrm>
        <a:prstGeom prst="ellipse">
          <a:avLst/>
        </a:prstGeom>
        <a:solidFill>
          <a:srgbClr val="FFFFFF">
            <a:alpha val="90000"/>
            <a:hueOff val="0"/>
            <a:satOff val="0"/>
            <a:lumOff val="0"/>
            <a:alphaOff val="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F4E0DA3-16AC-45EA-BADD-F471DD0187C6}">
      <dsp:nvSpPr>
        <dsp:cNvPr id="0" name=""/>
        <dsp:cNvSpPr/>
      </dsp:nvSpPr>
      <dsp:spPr>
        <a:xfrm>
          <a:off x="1745728" y="2690813"/>
          <a:ext cx="1909681" cy="1592961"/>
        </a:xfrm>
        <a:prstGeom prst="rect">
          <a:avLst/>
        </a:prstGeom>
        <a:noFill/>
        <a:ln>
          <a:noFill/>
        </a:ln>
        <a:effectLst/>
      </dsp:spPr>
      <dsp:style>
        <a:lnRef idx="0">
          <a:scrgbClr r="0" g="0" b="0"/>
        </a:lnRef>
        <a:fillRef idx="0">
          <a:scrgbClr r="0" g="0" b="0"/>
        </a:fillRef>
        <a:effectRef idx="0">
          <a:scrgbClr r="0" g="0" b="0"/>
        </a:effectRef>
        <a:fontRef idx="minor"/>
      </dsp:style>
    </dsp:sp>
    <dsp:sp modelId="{72A7E5C4-E72F-4378-9F90-4F7D4F43738A}">
      <dsp:nvSpPr>
        <dsp:cNvPr id="0" name=""/>
        <dsp:cNvSpPr/>
      </dsp:nvSpPr>
      <dsp:spPr>
        <a:xfrm>
          <a:off x="1745728" y="4283774"/>
          <a:ext cx="1909681" cy="559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endParaRPr lang="en-GB" sz="2000" b="1" kern="1200" dirty="0">
            <a:solidFill>
              <a:srgbClr val="00788A">
                <a:hueOff val="0"/>
                <a:satOff val="0"/>
                <a:lumOff val="0"/>
                <a:alphaOff val="0"/>
              </a:srgbClr>
            </a:solidFill>
            <a:latin typeface="Arial" panose="020B0604020202020204"/>
            <a:ea typeface="+mn-ea"/>
            <a:cs typeface="+mn-cs"/>
          </a:endParaRPr>
        </a:p>
      </dsp:txBody>
      <dsp:txXfrm>
        <a:off x="1745728" y="4283774"/>
        <a:ext cx="1909681" cy="559689"/>
      </dsp:txXfrm>
    </dsp:sp>
    <dsp:sp modelId="{1CB70B6F-B49C-42D3-9E8A-8D113BB01F5F}">
      <dsp:nvSpPr>
        <dsp:cNvPr id="0" name=""/>
        <dsp:cNvSpPr/>
      </dsp:nvSpPr>
      <dsp:spPr>
        <a:xfrm>
          <a:off x="1481618" y="2690813"/>
          <a:ext cx="0" cy="1592961"/>
        </a:xfrm>
        <a:prstGeom prst="line">
          <a:avLst/>
        </a:prstGeom>
        <a:noFill/>
        <a:ln w="12700" cap="flat" cmpd="sng" algn="ctr">
          <a:solidFill>
            <a:srgbClr val="00788A">
              <a:hueOff val="0"/>
              <a:satOff val="0"/>
              <a:lumOff val="0"/>
              <a:alphaOff val="0"/>
            </a:srgbClr>
          </a:solidFill>
          <a:prstDash val="dash"/>
          <a:miter lim="800000"/>
        </a:ln>
        <a:effectLst/>
      </dsp:spPr>
      <dsp:style>
        <a:lnRef idx="1">
          <a:scrgbClr r="0" g="0" b="0"/>
        </a:lnRef>
        <a:fillRef idx="0">
          <a:scrgbClr r="0" g="0" b="0"/>
        </a:fillRef>
        <a:effectRef idx="0">
          <a:scrgbClr r="0" g="0" b="0"/>
        </a:effectRef>
        <a:fontRef idx="minor"/>
      </dsp:style>
    </dsp:sp>
    <dsp:sp modelId="{C956BD58-0C77-47B2-BA77-362033E72A51}">
      <dsp:nvSpPr>
        <dsp:cNvPr id="0" name=""/>
        <dsp:cNvSpPr/>
      </dsp:nvSpPr>
      <dsp:spPr>
        <a:xfrm>
          <a:off x="1449814" y="2640440"/>
          <a:ext cx="95079" cy="100744"/>
        </a:xfrm>
        <a:prstGeom prst="ellipse">
          <a:avLst/>
        </a:prstGeom>
        <a:solidFill>
          <a:srgbClr val="00788A">
            <a:hueOff val="0"/>
            <a:satOff val="0"/>
            <a:lumOff val="0"/>
            <a:alphaOff val="0"/>
          </a:srgbClr>
        </a:solidFill>
        <a:ln w="635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220127-E46F-4FFF-A65A-1F7864B9F87E}">
      <dsp:nvSpPr>
        <dsp:cNvPr id="0" name=""/>
        <dsp:cNvSpPr/>
      </dsp:nvSpPr>
      <dsp:spPr>
        <a:xfrm rot="8100000">
          <a:off x="2508202" y="631253"/>
          <a:ext cx="373507" cy="373507"/>
        </a:xfrm>
        <a:prstGeom prst="teardrop">
          <a:avLst>
            <a:gd name="adj" fmla="val 115000"/>
          </a:avLst>
        </a:prstGeom>
        <a:solidFill>
          <a:srgbClr val="00788A">
            <a:hueOff val="0"/>
            <a:satOff val="0"/>
            <a:lumOff val="0"/>
            <a:alphaOff val="0"/>
          </a:srgbClr>
        </a:solidFill>
        <a:ln w="12700" cap="flat" cmpd="sng" algn="ctr">
          <a:solidFill>
            <a:srgbClr val="00788A">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F07B6A-3399-4D48-B863-DB6F7CA424B8}">
      <dsp:nvSpPr>
        <dsp:cNvPr id="0" name=""/>
        <dsp:cNvSpPr/>
      </dsp:nvSpPr>
      <dsp:spPr>
        <a:xfrm>
          <a:off x="2549695" y="672747"/>
          <a:ext cx="290520" cy="290520"/>
        </a:xfrm>
        <a:prstGeom prst="ellipse">
          <a:avLst/>
        </a:prstGeom>
        <a:solidFill>
          <a:srgbClr val="FFFFFF">
            <a:alpha val="90000"/>
            <a:hueOff val="0"/>
            <a:satOff val="0"/>
            <a:lumOff val="0"/>
            <a:alphaOff val="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A3CEE5A-428D-45F5-8B1C-BCD856A6AC9E}">
      <dsp:nvSpPr>
        <dsp:cNvPr id="0" name=""/>
        <dsp:cNvSpPr/>
      </dsp:nvSpPr>
      <dsp:spPr>
        <a:xfrm>
          <a:off x="2959065" y="1097851"/>
          <a:ext cx="1909681" cy="1592961"/>
        </a:xfrm>
        <a:prstGeom prst="rect">
          <a:avLst/>
        </a:prstGeom>
        <a:noFill/>
        <a:ln>
          <a:noFill/>
        </a:ln>
        <a:effectLst/>
      </dsp:spPr>
      <dsp:style>
        <a:lnRef idx="0">
          <a:scrgbClr r="0" g="0" b="0"/>
        </a:lnRef>
        <a:fillRef idx="0">
          <a:scrgbClr r="0" g="0" b="0"/>
        </a:fillRef>
        <a:effectRef idx="0">
          <a:scrgbClr r="0" g="0" b="0"/>
        </a:effectRef>
        <a:fontRef idx="minor"/>
      </dsp:style>
    </dsp:sp>
    <dsp:sp modelId="{22FAA8B7-7E8E-4B41-BDA9-AA1C67C14E70}">
      <dsp:nvSpPr>
        <dsp:cNvPr id="0" name=""/>
        <dsp:cNvSpPr/>
      </dsp:nvSpPr>
      <dsp:spPr>
        <a:xfrm>
          <a:off x="2959065" y="538162"/>
          <a:ext cx="1909681" cy="559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9850" bIns="0" numCol="1" spcCol="1270" anchor="ctr" anchorCtr="0">
          <a:noAutofit/>
        </a:bodyPr>
        <a:lstStyle/>
        <a:p>
          <a:pPr marL="0" lvl="0" indent="0" algn="l" defTabSz="488950">
            <a:lnSpc>
              <a:spcPct val="90000"/>
            </a:lnSpc>
            <a:spcBef>
              <a:spcPct val="0"/>
            </a:spcBef>
            <a:spcAft>
              <a:spcPct val="35000"/>
            </a:spcAft>
            <a:buNone/>
            <a:defRPr b="1"/>
          </a:pPr>
          <a:r>
            <a:rPr lang="en-GB" sz="1100" b="0" kern="1200">
              <a:solidFill>
                <a:schemeClr val="accent5">
                  <a:lumMod val="50000"/>
                </a:schemeClr>
              </a:solidFill>
              <a:latin typeface="Arial" panose="020B0604020202020204"/>
              <a:ea typeface="+mn-ea"/>
              <a:cs typeface="+mn-cs"/>
            </a:rPr>
            <a:t>Aug 2027</a:t>
          </a:r>
          <a:endParaRPr lang="en-GB" sz="1100" b="0" kern="1200" dirty="0">
            <a:solidFill>
              <a:schemeClr val="accent5">
                <a:lumMod val="50000"/>
              </a:schemeClr>
            </a:solidFill>
            <a:latin typeface="Arial" panose="020B0604020202020204"/>
            <a:ea typeface="+mn-ea"/>
            <a:cs typeface="+mn-cs"/>
          </a:endParaRPr>
        </a:p>
      </dsp:txBody>
      <dsp:txXfrm>
        <a:off x="2959065" y="538162"/>
        <a:ext cx="1909681" cy="559689"/>
      </dsp:txXfrm>
    </dsp:sp>
    <dsp:sp modelId="{9D454786-1AD8-4A1C-98F2-C8B347776690}">
      <dsp:nvSpPr>
        <dsp:cNvPr id="0" name=""/>
        <dsp:cNvSpPr/>
      </dsp:nvSpPr>
      <dsp:spPr>
        <a:xfrm>
          <a:off x="2694955" y="1097851"/>
          <a:ext cx="0" cy="1592961"/>
        </a:xfrm>
        <a:prstGeom prst="line">
          <a:avLst/>
        </a:prstGeom>
        <a:noFill/>
        <a:ln w="12700" cap="flat" cmpd="sng" algn="ctr">
          <a:solidFill>
            <a:srgbClr val="00788A">
              <a:hueOff val="0"/>
              <a:satOff val="0"/>
              <a:lumOff val="0"/>
              <a:alphaOff val="0"/>
            </a:srgbClr>
          </a:solidFill>
          <a:prstDash val="dash"/>
          <a:miter lim="800000"/>
        </a:ln>
        <a:effectLst/>
      </dsp:spPr>
      <dsp:style>
        <a:lnRef idx="1">
          <a:scrgbClr r="0" g="0" b="0"/>
        </a:lnRef>
        <a:fillRef idx="0">
          <a:scrgbClr r="0" g="0" b="0"/>
        </a:fillRef>
        <a:effectRef idx="0">
          <a:scrgbClr r="0" g="0" b="0"/>
        </a:effectRef>
        <a:fontRef idx="minor"/>
      </dsp:style>
    </dsp:sp>
    <dsp:sp modelId="{0F86DF7A-5256-4F29-BBD5-CB852C1584F8}">
      <dsp:nvSpPr>
        <dsp:cNvPr id="0" name=""/>
        <dsp:cNvSpPr/>
      </dsp:nvSpPr>
      <dsp:spPr>
        <a:xfrm>
          <a:off x="2663151" y="2640440"/>
          <a:ext cx="95079" cy="100744"/>
        </a:xfrm>
        <a:prstGeom prst="ellipse">
          <a:avLst/>
        </a:prstGeom>
        <a:solidFill>
          <a:srgbClr val="00788A">
            <a:hueOff val="0"/>
            <a:satOff val="0"/>
            <a:lumOff val="0"/>
            <a:alphaOff val="0"/>
          </a:srgbClr>
        </a:solidFill>
        <a:ln w="635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4632EA-1574-417A-A3FA-D711159FBAD1}">
      <dsp:nvSpPr>
        <dsp:cNvPr id="0" name=""/>
        <dsp:cNvSpPr/>
      </dsp:nvSpPr>
      <dsp:spPr>
        <a:xfrm rot="18900000">
          <a:off x="3721539" y="4376865"/>
          <a:ext cx="373507" cy="373507"/>
        </a:xfrm>
        <a:prstGeom prst="teardrop">
          <a:avLst>
            <a:gd name="adj" fmla="val 115000"/>
          </a:avLst>
        </a:prstGeom>
        <a:solidFill>
          <a:srgbClr val="00788A">
            <a:hueOff val="0"/>
            <a:satOff val="0"/>
            <a:lumOff val="0"/>
            <a:alphaOff val="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2E0966-F86B-4BBD-BE80-8FAB861AF0E8}">
      <dsp:nvSpPr>
        <dsp:cNvPr id="0" name=""/>
        <dsp:cNvSpPr/>
      </dsp:nvSpPr>
      <dsp:spPr>
        <a:xfrm>
          <a:off x="3763033" y="4418358"/>
          <a:ext cx="290520" cy="290520"/>
        </a:xfrm>
        <a:prstGeom prst="donut">
          <a:avLst/>
        </a:prstGeom>
        <a:solidFill>
          <a:srgbClr val="FFFFFF">
            <a:hueOff val="0"/>
            <a:satOff val="0"/>
            <a:lumOff val="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608C5A1-CE9E-4410-9F2F-F714CC6AB069}">
      <dsp:nvSpPr>
        <dsp:cNvPr id="0" name=""/>
        <dsp:cNvSpPr/>
      </dsp:nvSpPr>
      <dsp:spPr>
        <a:xfrm>
          <a:off x="4172402" y="2690813"/>
          <a:ext cx="1909681" cy="1592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0" bIns="76200" numCol="1" spcCol="1270" anchor="b" anchorCtr="0">
          <a:noAutofit/>
        </a:bodyPr>
        <a:lstStyle/>
        <a:p>
          <a:pPr marL="0" lvl="0" indent="0" algn="l" defTabSz="533400">
            <a:lnSpc>
              <a:spcPct val="90000"/>
            </a:lnSpc>
            <a:spcBef>
              <a:spcPct val="0"/>
            </a:spcBef>
            <a:spcAft>
              <a:spcPct val="35000"/>
            </a:spcAft>
            <a:buNone/>
          </a:pPr>
          <a:r>
            <a:rPr lang="en-US" sz="1200" b="1" kern="1200">
              <a:solidFill>
                <a:schemeClr val="accent5">
                  <a:lumMod val="50000"/>
                </a:schemeClr>
              </a:solidFill>
              <a:latin typeface="Arial Nova" panose="020B0504020202020204" pitchFamily="34" charset="0"/>
              <a:ea typeface="+mn-ea"/>
              <a:cs typeface="+mn-cs"/>
            </a:rPr>
            <a:t>4</a:t>
          </a:r>
          <a:r>
            <a:rPr lang="en-US" sz="1200" b="1" kern="1200" baseline="30000">
              <a:solidFill>
                <a:schemeClr val="accent5">
                  <a:lumMod val="50000"/>
                </a:schemeClr>
              </a:solidFill>
              <a:latin typeface="Arial Nova" panose="020B0504020202020204" pitchFamily="34" charset="0"/>
              <a:ea typeface="+mn-ea"/>
              <a:cs typeface="+mn-cs"/>
            </a:rPr>
            <a:t>th</a:t>
          </a:r>
          <a:r>
            <a:rPr lang="en-US" sz="1200" b="1" kern="1200">
              <a:solidFill>
                <a:schemeClr val="accent5">
                  <a:lumMod val="50000"/>
                </a:schemeClr>
              </a:solidFill>
              <a:latin typeface="Arial Nova" panose="020B0504020202020204" pitchFamily="34" charset="0"/>
              <a:ea typeface="+mn-ea"/>
              <a:cs typeface="+mn-cs"/>
            </a:rPr>
            <a:t> Quarterly </a:t>
          </a:r>
        </a:p>
        <a:p>
          <a:pPr marL="0" lvl="0" indent="0" algn="l" defTabSz="533400">
            <a:lnSpc>
              <a:spcPct val="90000"/>
            </a:lnSpc>
            <a:spcBef>
              <a:spcPct val="0"/>
            </a:spcBef>
            <a:spcAft>
              <a:spcPct val="35000"/>
            </a:spcAft>
            <a:buNone/>
          </a:pPr>
          <a:r>
            <a:rPr lang="en-US" sz="1200" b="1" kern="1200">
              <a:solidFill>
                <a:schemeClr val="accent5">
                  <a:lumMod val="50000"/>
                </a:schemeClr>
              </a:solidFill>
              <a:latin typeface="Arial Nova" panose="020B0504020202020204" pitchFamily="34" charset="0"/>
              <a:ea typeface="+mn-ea"/>
              <a:cs typeface="+mn-cs"/>
            </a:rPr>
            <a:t>Update (virtual) </a:t>
          </a:r>
          <a:endParaRPr lang="en-US" sz="1200" b="1" kern="1200" dirty="0">
            <a:solidFill>
              <a:schemeClr val="accent5">
                <a:lumMod val="50000"/>
              </a:schemeClr>
            </a:solidFill>
            <a:latin typeface="Arial Nova" panose="020B0504020202020204" pitchFamily="34" charset="0"/>
            <a:ea typeface="+mn-ea"/>
            <a:cs typeface="+mn-cs"/>
          </a:endParaRPr>
        </a:p>
      </dsp:txBody>
      <dsp:txXfrm>
        <a:off x="4172402" y="2690813"/>
        <a:ext cx="1909681" cy="1592961"/>
      </dsp:txXfrm>
    </dsp:sp>
    <dsp:sp modelId="{C1E34084-406C-48D5-88FE-7226282DBC49}">
      <dsp:nvSpPr>
        <dsp:cNvPr id="0" name=""/>
        <dsp:cNvSpPr/>
      </dsp:nvSpPr>
      <dsp:spPr>
        <a:xfrm>
          <a:off x="4172402" y="4283774"/>
          <a:ext cx="1909681" cy="559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9850" bIns="0" numCol="1" spcCol="1270" anchor="ctr" anchorCtr="0">
          <a:noAutofit/>
        </a:bodyPr>
        <a:lstStyle/>
        <a:p>
          <a:pPr marL="0" lvl="0" indent="0" algn="l" defTabSz="488950">
            <a:lnSpc>
              <a:spcPct val="90000"/>
            </a:lnSpc>
            <a:spcBef>
              <a:spcPct val="0"/>
            </a:spcBef>
            <a:spcAft>
              <a:spcPct val="35000"/>
            </a:spcAft>
            <a:buNone/>
            <a:defRPr b="1"/>
          </a:pPr>
          <a:r>
            <a:rPr lang="en-US" sz="1100" b="0" kern="1200">
              <a:solidFill>
                <a:schemeClr val="accent5">
                  <a:lumMod val="50000"/>
                </a:schemeClr>
              </a:solidFill>
              <a:latin typeface="Arial Nova" panose="020B0504020202020204" pitchFamily="34" charset="0"/>
              <a:ea typeface="+mn-ea"/>
              <a:cs typeface="+mn-cs"/>
            </a:rPr>
            <a:t>Nov 2027</a:t>
          </a:r>
          <a:br>
            <a:rPr lang="en-US" sz="1100" b="1" kern="1200">
              <a:solidFill>
                <a:srgbClr val="00788A">
                  <a:lumMod val="65000"/>
                  <a:lumOff val="35000"/>
                </a:srgbClr>
              </a:solidFill>
              <a:latin typeface="Arial" panose="020B0604020202020204"/>
              <a:ea typeface="+mn-ea"/>
              <a:cs typeface="+mn-cs"/>
            </a:rPr>
          </a:br>
          <a:r>
            <a:rPr lang="en-US" sz="1100" b="1" kern="1200">
              <a:solidFill>
                <a:srgbClr val="00788A">
                  <a:lumMod val="65000"/>
                  <a:lumOff val="35000"/>
                </a:srgbClr>
              </a:solidFill>
              <a:latin typeface="Arial" panose="020B0604020202020204"/>
              <a:ea typeface="+mn-ea"/>
              <a:cs typeface="+mn-cs"/>
            </a:rPr>
            <a:t> </a:t>
          </a:r>
          <a:endParaRPr lang="en-US" sz="1100" b="1" kern="1200" dirty="0">
            <a:solidFill>
              <a:srgbClr val="00788A">
                <a:lumMod val="65000"/>
                <a:lumOff val="35000"/>
              </a:srgbClr>
            </a:solidFill>
            <a:latin typeface="Arial" panose="020B0604020202020204"/>
            <a:ea typeface="+mn-ea"/>
            <a:cs typeface="+mn-cs"/>
          </a:endParaRPr>
        </a:p>
      </dsp:txBody>
      <dsp:txXfrm>
        <a:off x="4172402" y="4283774"/>
        <a:ext cx="1909681" cy="559689"/>
      </dsp:txXfrm>
    </dsp:sp>
    <dsp:sp modelId="{33168228-1414-4AAF-B7E5-C08A80BBB2F1}">
      <dsp:nvSpPr>
        <dsp:cNvPr id="0" name=""/>
        <dsp:cNvSpPr/>
      </dsp:nvSpPr>
      <dsp:spPr>
        <a:xfrm>
          <a:off x="3908293" y="2690813"/>
          <a:ext cx="0" cy="1592961"/>
        </a:xfrm>
        <a:prstGeom prst="line">
          <a:avLst/>
        </a:prstGeom>
        <a:noFill/>
        <a:ln w="3175" cap="flat" cmpd="sng" algn="ctr">
          <a:solidFill>
            <a:prstClr val="white">
              <a:lumMod val="85000"/>
            </a:prstClr>
          </a:solidFill>
          <a:prstDash val="solid"/>
          <a:miter lim="800000"/>
        </a:ln>
        <a:effectLst/>
      </dsp:spPr>
      <dsp:style>
        <a:lnRef idx="1">
          <a:scrgbClr r="0" g="0" b="0"/>
        </a:lnRef>
        <a:fillRef idx="0">
          <a:scrgbClr r="0" g="0" b="0"/>
        </a:fillRef>
        <a:effectRef idx="0">
          <a:scrgbClr r="0" g="0" b="0"/>
        </a:effectRef>
        <a:fontRef idx="minor"/>
      </dsp:style>
    </dsp:sp>
    <dsp:sp modelId="{B57996C3-16BE-4CEB-B9E2-6FFC42938F41}">
      <dsp:nvSpPr>
        <dsp:cNvPr id="0" name=""/>
        <dsp:cNvSpPr/>
      </dsp:nvSpPr>
      <dsp:spPr>
        <a:xfrm>
          <a:off x="3876488" y="2640440"/>
          <a:ext cx="95079" cy="100744"/>
        </a:xfrm>
        <a:prstGeom prst="ellipse">
          <a:avLst/>
        </a:prstGeom>
        <a:solidFill>
          <a:srgbClr val="00788A">
            <a:hueOff val="0"/>
            <a:satOff val="0"/>
            <a:lumOff val="0"/>
            <a:alphaOff val="0"/>
          </a:srgbClr>
        </a:solidFill>
        <a:ln w="63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F07BBA-A494-4147-9BBB-684E628F1D4B}">
      <dsp:nvSpPr>
        <dsp:cNvPr id="0" name=""/>
        <dsp:cNvSpPr/>
      </dsp:nvSpPr>
      <dsp:spPr>
        <a:xfrm rot="8100000">
          <a:off x="4934876" y="631253"/>
          <a:ext cx="373507" cy="373507"/>
        </a:xfrm>
        <a:prstGeom prst="teardrop">
          <a:avLst>
            <a:gd name="adj" fmla="val 115000"/>
          </a:avLst>
        </a:prstGeom>
        <a:solidFill>
          <a:srgbClr val="00788A">
            <a:hueOff val="0"/>
            <a:satOff val="0"/>
            <a:lumOff val="0"/>
            <a:alphaOff val="0"/>
          </a:srgbClr>
        </a:solidFill>
        <a:ln w="12700" cap="flat" cmpd="sng" algn="ctr">
          <a:solidFill>
            <a:srgbClr val="00788A">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A81388-7E8C-4184-B9C2-23D7FAF2F586}">
      <dsp:nvSpPr>
        <dsp:cNvPr id="0" name=""/>
        <dsp:cNvSpPr/>
      </dsp:nvSpPr>
      <dsp:spPr>
        <a:xfrm>
          <a:off x="4976370" y="672747"/>
          <a:ext cx="290520" cy="290520"/>
        </a:xfrm>
        <a:prstGeom prst="ellipse">
          <a:avLst/>
        </a:prstGeom>
        <a:solidFill>
          <a:srgbClr val="FFFFFF">
            <a:alpha val="90000"/>
            <a:hueOff val="0"/>
            <a:satOff val="0"/>
            <a:lumOff val="0"/>
            <a:alphaOff val="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BE53EC1-169E-4F19-A40D-B9444F7B5D69}">
      <dsp:nvSpPr>
        <dsp:cNvPr id="0" name=""/>
        <dsp:cNvSpPr/>
      </dsp:nvSpPr>
      <dsp:spPr>
        <a:xfrm>
          <a:off x="5385739" y="1097851"/>
          <a:ext cx="1909681" cy="1592961"/>
        </a:xfrm>
        <a:prstGeom prst="rect">
          <a:avLst/>
        </a:prstGeom>
        <a:noFill/>
        <a:ln>
          <a:noFill/>
        </a:ln>
        <a:effectLst/>
      </dsp:spPr>
      <dsp:style>
        <a:lnRef idx="0">
          <a:scrgbClr r="0" g="0" b="0"/>
        </a:lnRef>
        <a:fillRef idx="0">
          <a:scrgbClr r="0" g="0" b="0"/>
        </a:fillRef>
        <a:effectRef idx="0">
          <a:scrgbClr r="0" g="0" b="0"/>
        </a:effectRef>
        <a:fontRef idx="minor"/>
      </dsp:style>
    </dsp:sp>
    <dsp:sp modelId="{8A6AAC66-0A8F-497C-9159-461C5BF0ED4A}">
      <dsp:nvSpPr>
        <dsp:cNvPr id="0" name=""/>
        <dsp:cNvSpPr/>
      </dsp:nvSpPr>
      <dsp:spPr>
        <a:xfrm>
          <a:off x="5385739" y="538162"/>
          <a:ext cx="1909681" cy="559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endParaRPr lang="en-GB" sz="2000" b="1" kern="1200" dirty="0">
            <a:solidFill>
              <a:srgbClr val="00788A">
                <a:hueOff val="0"/>
                <a:satOff val="0"/>
                <a:lumOff val="0"/>
                <a:alphaOff val="0"/>
              </a:srgbClr>
            </a:solidFill>
            <a:latin typeface="Arial" panose="020B0604020202020204"/>
            <a:ea typeface="+mn-ea"/>
            <a:cs typeface="+mn-cs"/>
          </a:endParaRPr>
        </a:p>
      </dsp:txBody>
      <dsp:txXfrm>
        <a:off x="5385739" y="538162"/>
        <a:ext cx="1909681" cy="559689"/>
      </dsp:txXfrm>
    </dsp:sp>
    <dsp:sp modelId="{13795F7C-284F-4E33-AE83-3B129A2AC6AD}">
      <dsp:nvSpPr>
        <dsp:cNvPr id="0" name=""/>
        <dsp:cNvSpPr/>
      </dsp:nvSpPr>
      <dsp:spPr>
        <a:xfrm>
          <a:off x="5121630" y="1097851"/>
          <a:ext cx="0" cy="1592961"/>
        </a:xfrm>
        <a:prstGeom prst="line">
          <a:avLst/>
        </a:prstGeom>
        <a:noFill/>
        <a:ln w="12700" cap="flat" cmpd="sng" algn="ctr">
          <a:solidFill>
            <a:srgbClr val="00788A">
              <a:hueOff val="0"/>
              <a:satOff val="0"/>
              <a:lumOff val="0"/>
              <a:alphaOff val="0"/>
            </a:srgbClr>
          </a:solidFill>
          <a:prstDash val="dash"/>
          <a:miter lim="800000"/>
        </a:ln>
        <a:effectLst/>
      </dsp:spPr>
      <dsp:style>
        <a:lnRef idx="1">
          <a:scrgbClr r="0" g="0" b="0"/>
        </a:lnRef>
        <a:fillRef idx="0">
          <a:scrgbClr r="0" g="0" b="0"/>
        </a:fillRef>
        <a:effectRef idx="0">
          <a:scrgbClr r="0" g="0" b="0"/>
        </a:effectRef>
        <a:fontRef idx="minor"/>
      </dsp:style>
    </dsp:sp>
    <dsp:sp modelId="{7CC01562-8E5D-4D1F-AF58-F803DFA810C6}">
      <dsp:nvSpPr>
        <dsp:cNvPr id="0" name=""/>
        <dsp:cNvSpPr/>
      </dsp:nvSpPr>
      <dsp:spPr>
        <a:xfrm>
          <a:off x="5089826" y="2640440"/>
          <a:ext cx="95079" cy="100744"/>
        </a:xfrm>
        <a:prstGeom prst="ellipse">
          <a:avLst/>
        </a:prstGeom>
        <a:solidFill>
          <a:srgbClr val="00788A">
            <a:hueOff val="0"/>
            <a:satOff val="0"/>
            <a:lumOff val="0"/>
            <a:alphaOff val="0"/>
          </a:srgbClr>
        </a:solidFill>
        <a:ln w="635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DBECBF-E3AA-450B-95D4-8349AA21B4F8}">
      <dsp:nvSpPr>
        <dsp:cNvPr id="0" name=""/>
        <dsp:cNvSpPr/>
      </dsp:nvSpPr>
      <dsp:spPr>
        <a:xfrm rot="18900000">
          <a:off x="6148214" y="4376865"/>
          <a:ext cx="373507" cy="373507"/>
        </a:xfrm>
        <a:prstGeom prst="teardrop">
          <a:avLst>
            <a:gd name="adj" fmla="val 115000"/>
          </a:avLst>
        </a:prstGeom>
        <a:solidFill>
          <a:srgbClr val="00788A">
            <a:hueOff val="0"/>
            <a:satOff val="0"/>
            <a:lumOff val="0"/>
            <a:alphaOff val="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DDD44C-F5E4-49AD-B1D9-346B8B8AEE8F}">
      <dsp:nvSpPr>
        <dsp:cNvPr id="0" name=""/>
        <dsp:cNvSpPr/>
      </dsp:nvSpPr>
      <dsp:spPr>
        <a:xfrm>
          <a:off x="6189707" y="4418358"/>
          <a:ext cx="290520" cy="290520"/>
        </a:xfrm>
        <a:prstGeom prst="donut">
          <a:avLst/>
        </a:prstGeom>
        <a:solidFill>
          <a:srgbClr val="FFFFFF">
            <a:hueOff val="0"/>
            <a:satOff val="0"/>
            <a:lumOff val="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E564261-183D-47F9-8E7E-BCFC5023A815}">
      <dsp:nvSpPr>
        <dsp:cNvPr id="0" name=""/>
        <dsp:cNvSpPr/>
      </dsp:nvSpPr>
      <dsp:spPr>
        <a:xfrm>
          <a:off x="6569916" y="2769488"/>
          <a:ext cx="1909681" cy="1592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0" bIns="76200" numCol="1" spcCol="1270" anchor="b" anchorCtr="0">
          <a:noAutofit/>
        </a:bodyPr>
        <a:lstStyle/>
        <a:p>
          <a:pPr marL="0" lvl="0" indent="0" algn="l" defTabSz="533400">
            <a:lnSpc>
              <a:spcPct val="90000"/>
            </a:lnSpc>
            <a:spcBef>
              <a:spcPct val="0"/>
            </a:spcBef>
            <a:spcAft>
              <a:spcPct val="35000"/>
            </a:spcAft>
            <a:buNone/>
          </a:pPr>
          <a:r>
            <a:rPr lang="en-US" sz="1200" b="1" kern="1200">
              <a:solidFill>
                <a:schemeClr val="accent5">
                  <a:lumMod val="50000"/>
                </a:schemeClr>
              </a:solidFill>
              <a:latin typeface="Arial Nova" panose="020B0504020202020204" pitchFamily="34" charset="0"/>
              <a:ea typeface="+mn-ea"/>
              <a:cs typeface="+mn-cs"/>
            </a:rPr>
            <a:t>Wrap-up Event</a:t>
          </a:r>
        </a:p>
        <a:p>
          <a:pPr marL="0" lvl="0" indent="0" algn="l" defTabSz="533400">
            <a:lnSpc>
              <a:spcPct val="90000"/>
            </a:lnSpc>
            <a:spcBef>
              <a:spcPct val="0"/>
            </a:spcBef>
            <a:spcAft>
              <a:spcPct val="35000"/>
            </a:spcAft>
            <a:buNone/>
          </a:pPr>
          <a:r>
            <a:rPr lang="en-US" sz="1200" b="1" kern="1200">
              <a:solidFill>
                <a:schemeClr val="accent5">
                  <a:lumMod val="50000"/>
                </a:schemeClr>
              </a:solidFill>
              <a:latin typeface="Arial Nova" panose="020B0504020202020204" pitchFamily="34" charset="0"/>
              <a:ea typeface="+mn-ea"/>
              <a:cs typeface="+mn-cs"/>
            </a:rPr>
            <a:t>(Final Quarterly update in person)</a:t>
          </a:r>
        </a:p>
        <a:p>
          <a:pPr marL="0" lvl="0" indent="0" algn="l" defTabSz="533400">
            <a:lnSpc>
              <a:spcPct val="90000"/>
            </a:lnSpc>
            <a:spcBef>
              <a:spcPct val="0"/>
            </a:spcBef>
            <a:spcAft>
              <a:spcPct val="35000"/>
            </a:spcAft>
            <a:buNone/>
          </a:pPr>
          <a:r>
            <a:rPr lang="en-US" sz="1200" b="1" kern="1200">
              <a:solidFill>
                <a:schemeClr val="accent5">
                  <a:lumMod val="50000"/>
                </a:schemeClr>
              </a:solidFill>
              <a:latin typeface="Arial Nova" panose="020B0504020202020204" pitchFamily="34" charset="0"/>
              <a:ea typeface="+mn-ea"/>
              <a:cs typeface="+mn-cs"/>
            </a:rPr>
            <a:t>Impact Survey Launched  </a:t>
          </a:r>
          <a:endParaRPr lang="en-US" sz="1200" b="1" kern="1200" dirty="0">
            <a:solidFill>
              <a:schemeClr val="accent5">
                <a:lumMod val="50000"/>
              </a:schemeClr>
            </a:solidFill>
            <a:latin typeface="Arial Nova" panose="020B0504020202020204" pitchFamily="34" charset="0"/>
            <a:ea typeface="+mn-ea"/>
            <a:cs typeface="+mn-cs"/>
          </a:endParaRPr>
        </a:p>
      </dsp:txBody>
      <dsp:txXfrm>
        <a:off x="6569916" y="2769488"/>
        <a:ext cx="1909681" cy="1592961"/>
      </dsp:txXfrm>
    </dsp:sp>
    <dsp:sp modelId="{3DA36ABE-9810-4ED4-9A55-2905E7588D06}">
      <dsp:nvSpPr>
        <dsp:cNvPr id="0" name=""/>
        <dsp:cNvSpPr/>
      </dsp:nvSpPr>
      <dsp:spPr>
        <a:xfrm>
          <a:off x="6569916" y="4362449"/>
          <a:ext cx="1909681" cy="559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9850" bIns="0" numCol="1" spcCol="1270" anchor="ctr" anchorCtr="0">
          <a:noAutofit/>
        </a:bodyPr>
        <a:lstStyle/>
        <a:p>
          <a:pPr marL="0" lvl="0" indent="0" algn="l" defTabSz="488950">
            <a:lnSpc>
              <a:spcPct val="90000"/>
            </a:lnSpc>
            <a:spcBef>
              <a:spcPct val="0"/>
            </a:spcBef>
            <a:spcAft>
              <a:spcPct val="35000"/>
            </a:spcAft>
            <a:buNone/>
            <a:defRPr b="1"/>
          </a:pPr>
          <a:r>
            <a:rPr lang="en-US" sz="1100" b="0" kern="1200">
              <a:solidFill>
                <a:schemeClr val="accent5">
                  <a:lumMod val="50000"/>
                </a:schemeClr>
              </a:solidFill>
              <a:latin typeface="Arial Nova" panose="020B0504020202020204" pitchFamily="34" charset="0"/>
              <a:ea typeface="+mn-ea"/>
              <a:cs typeface="+mn-cs"/>
            </a:rPr>
            <a:t>May 2028</a:t>
          </a:r>
          <a:endParaRPr lang="en-US" sz="1100" b="0" kern="1200" dirty="0">
            <a:solidFill>
              <a:schemeClr val="accent5">
                <a:lumMod val="50000"/>
              </a:schemeClr>
            </a:solidFill>
            <a:latin typeface="Arial Nova" panose="020B0504020202020204" pitchFamily="34" charset="0"/>
            <a:ea typeface="+mn-ea"/>
            <a:cs typeface="+mn-cs"/>
          </a:endParaRPr>
        </a:p>
      </dsp:txBody>
      <dsp:txXfrm>
        <a:off x="6569916" y="4362449"/>
        <a:ext cx="1909681" cy="559689"/>
      </dsp:txXfrm>
    </dsp:sp>
    <dsp:sp modelId="{4B9F5909-A57C-4893-9C8A-D5960FE9BE37}">
      <dsp:nvSpPr>
        <dsp:cNvPr id="0" name=""/>
        <dsp:cNvSpPr/>
      </dsp:nvSpPr>
      <dsp:spPr>
        <a:xfrm>
          <a:off x="6334967" y="2690813"/>
          <a:ext cx="0" cy="1592961"/>
        </a:xfrm>
        <a:prstGeom prst="line">
          <a:avLst/>
        </a:prstGeom>
        <a:noFill/>
        <a:ln w="3175" cap="flat" cmpd="sng" algn="ctr">
          <a:solidFill>
            <a:prstClr val="white">
              <a:lumMod val="85000"/>
            </a:prstClr>
          </a:solidFill>
          <a:prstDash val="solid"/>
          <a:miter lim="800000"/>
        </a:ln>
        <a:effectLst/>
      </dsp:spPr>
      <dsp:style>
        <a:lnRef idx="1">
          <a:scrgbClr r="0" g="0" b="0"/>
        </a:lnRef>
        <a:fillRef idx="0">
          <a:scrgbClr r="0" g="0" b="0"/>
        </a:fillRef>
        <a:effectRef idx="0">
          <a:scrgbClr r="0" g="0" b="0"/>
        </a:effectRef>
        <a:fontRef idx="minor"/>
      </dsp:style>
    </dsp:sp>
    <dsp:sp modelId="{D891B168-1DA5-4124-931F-A51FCB8EFC11}">
      <dsp:nvSpPr>
        <dsp:cNvPr id="0" name=""/>
        <dsp:cNvSpPr/>
      </dsp:nvSpPr>
      <dsp:spPr>
        <a:xfrm>
          <a:off x="6303163" y="2640440"/>
          <a:ext cx="95079" cy="100744"/>
        </a:xfrm>
        <a:prstGeom prst="ellipse">
          <a:avLst/>
        </a:prstGeom>
        <a:solidFill>
          <a:srgbClr val="00788A">
            <a:hueOff val="0"/>
            <a:satOff val="0"/>
            <a:lumOff val="0"/>
            <a:alphaOff val="0"/>
          </a:srgbClr>
        </a:solidFill>
        <a:ln w="63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C1B46D-56C7-4369-A21C-00D9394C31C2}">
      <dsp:nvSpPr>
        <dsp:cNvPr id="0" name=""/>
        <dsp:cNvSpPr/>
      </dsp:nvSpPr>
      <dsp:spPr>
        <a:xfrm rot="8100000">
          <a:off x="7361551" y="631253"/>
          <a:ext cx="373507" cy="373507"/>
        </a:xfrm>
        <a:prstGeom prst="teardrop">
          <a:avLst>
            <a:gd name="adj" fmla="val 115000"/>
          </a:avLst>
        </a:prstGeom>
        <a:solidFill>
          <a:srgbClr val="00788A">
            <a:hueOff val="0"/>
            <a:satOff val="0"/>
            <a:lumOff val="0"/>
            <a:alphaOff val="0"/>
          </a:srgbClr>
        </a:solidFill>
        <a:ln w="12700" cap="flat" cmpd="sng" algn="ctr">
          <a:solidFill>
            <a:srgbClr val="00788A">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4AB082-D268-492E-91B1-BB535F79CA79}">
      <dsp:nvSpPr>
        <dsp:cNvPr id="0" name=""/>
        <dsp:cNvSpPr/>
      </dsp:nvSpPr>
      <dsp:spPr>
        <a:xfrm>
          <a:off x="7403044" y="672747"/>
          <a:ext cx="290520" cy="290520"/>
        </a:xfrm>
        <a:prstGeom prst="ellipse">
          <a:avLst/>
        </a:prstGeom>
        <a:solidFill>
          <a:srgbClr val="FFFFFF">
            <a:alpha val="90000"/>
            <a:hueOff val="0"/>
            <a:satOff val="0"/>
            <a:lumOff val="0"/>
            <a:alphaOff val="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B2439DF-53B2-4884-A032-7539ED7112E8}">
      <dsp:nvSpPr>
        <dsp:cNvPr id="0" name=""/>
        <dsp:cNvSpPr/>
      </dsp:nvSpPr>
      <dsp:spPr>
        <a:xfrm>
          <a:off x="7812414" y="1097851"/>
          <a:ext cx="1909681" cy="1592961"/>
        </a:xfrm>
        <a:prstGeom prst="rect">
          <a:avLst/>
        </a:prstGeom>
        <a:noFill/>
        <a:ln>
          <a:noFill/>
        </a:ln>
        <a:effectLst/>
      </dsp:spPr>
      <dsp:style>
        <a:lnRef idx="0">
          <a:scrgbClr r="0" g="0" b="0"/>
        </a:lnRef>
        <a:fillRef idx="0">
          <a:scrgbClr r="0" g="0" b="0"/>
        </a:fillRef>
        <a:effectRef idx="0">
          <a:scrgbClr r="0" g="0" b="0"/>
        </a:effectRef>
        <a:fontRef idx="minor"/>
      </dsp:style>
    </dsp:sp>
    <dsp:sp modelId="{8F8DF44D-F308-41E6-82F4-191B7356359A}">
      <dsp:nvSpPr>
        <dsp:cNvPr id="0" name=""/>
        <dsp:cNvSpPr/>
      </dsp:nvSpPr>
      <dsp:spPr>
        <a:xfrm>
          <a:off x="7812414" y="538162"/>
          <a:ext cx="1909681" cy="559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endParaRPr lang="en-GB" sz="2000" b="1" kern="1200" dirty="0">
            <a:solidFill>
              <a:srgbClr val="00788A">
                <a:hueOff val="0"/>
                <a:satOff val="0"/>
                <a:lumOff val="0"/>
                <a:alphaOff val="0"/>
              </a:srgbClr>
            </a:solidFill>
            <a:latin typeface="Arial" panose="020B0604020202020204"/>
            <a:ea typeface="+mn-ea"/>
            <a:cs typeface="+mn-cs"/>
          </a:endParaRPr>
        </a:p>
      </dsp:txBody>
      <dsp:txXfrm>
        <a:off x="7812414" y="538162"/>
        <a:ext cx="1909681" cy="559689"/>
      </dsp:txXfrm>
    </dsp:sp>
    <dsp:sp modelId="{9A982540-F8B6-4D2F-A5F5-7C309C2E87F4}">
      <dsp:nvSpPr>
        <dsp:cNvPr id="0" name=""/>
        <dsp:cNvSpPr/>
      </dsp:nvSpPr>
      <dsp:spPr>
        <a:xfrm>
          <a:off x="7548305" y="1097851"/>
          <a:ext cx="0" cy="1592961"/>
        </a:xfrm>
        <a:prstGeom prst="line">
          <a:avLst/>
        </a:prstGeom>
        <a:noFill/>
        <a:ln w="12700" cap="flat" cmpd="sng" algn="ctr">
          <a:solidFill>
            <a:srgbClr val="00788A">
              <a:hueOff val="0"/>
              <a:satOff val="0"/>
              <a:lumOff val="0"/>
              <a:alphaOff val="0"/>
            </a:srgbClr>
          </a:solidFill>
          <a:prstDash val="dash"/>
          <a:miter lim="800000"/>
        </a:ln>
        <a:effectLst/>
      </dsp:spPr>
      <dsp:style>
        <a:lnRef idx="1">
          <a:scrgbClr r="0" g="0" b="0"/>
        </a:lnRef>
        <a:fillRef idx="0">
          <a:scrgbClr r="0" g="0" b="0"/>
        </a:fillRef>
        <a:effectRef idx="0">
          <a:scrgbClr r="0" g="0" b="0"/>
        </a:effectRef>
        <a:fontRef idx="minor"/>
      </dsp:style>
    </dsp:sp>
    <dsp:sp modelId="{115B4E9D-0E0B-4685-8FD1-B9CE0063FACB}">
      <dsp:nvSpPr>
        <dsp:cNvPr id="0" name=""/>
        <dsp:cNvSpPr/>
      </dsp:nvSpPr>
      <dsp:spPr>
        <a:xfrm>
          <a:off x="7516500" y="2640440"/>
          <a:ext cx="95079" cy="100744"/>
        </a:xfrm>
        <a:prstGeom prst="ellipse">
          <a:avLst/>
        </a:prstGeom>
        <a:solidFill>
          <a:srgbClr val="00788A">
            <a:hueOff val="0"/>
            <a:satOff val="0"/>
            <a:lumOff val="0"/>
            <a:alphaOff val="0"/>
          </a:srgbClr>
        </a:solidFill>
        <a:ln w="635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915987-8554-4113-A07A-36F1AF1EF7D2}">
      <dsp:nvSpPr>
        <dsp:cNvPr id="0" name=""/>
        <dsp:cNvSpPr/>
      </dsp:nvSpPr>
      <dsp:spPr>
        <a:xfrm rot="18900000">
          <a:off x="8574888" y="4376865"/>
          <a:ext cx="373507" cy="373507"/>
        </a:xfrm>
        <a:prstGeom prst="teardrop">
          <a:avLst>
            <a:gd name="adj" fmla="val 115000"/>
          </a:avLst>
        </a:prstGeom>
        <a:solidFill>
          <a:srgbClr val="00788A">
            <a:hueOff val="0"/>
            <a:satOff val="0"/>
            <a:lumOff val="0"/>
            <a:alphaOff val="0"/>
          </a:srgbClr>
        </a:solidFill>
        <a:ln w="12700" cap="flat" cmpd="sng" algn="ctr">
          <a:solidFill>
            <a:srgbClr val="00788A">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441ADC-AF15-4344-ACC8-759E9AE3DA4A}">
      <dsp:nvSpPr>
        <dsp:cNvPr id="0" name=""/>
        <dsp:cNvSpPr/>
      </dsp:nvSpPr>
      <dsp:spPr>
        <a:xfrm>
          <a:off x="8616382" y="4418358"/>
          <a:ext cx="290520" cy="290520"/>
        </a:xfrm>
        <a:prstGeom prst="ellipse">
          <a:avLst/>
        </a:prstGeom>
        <a:solidFill>
          <a:srgbClr val="FFFFFF">
            <a:alpha val="90000"/>
            <a:hueOff val="0"/>
            <a:satOff val="0"/>
            <a:lumOff val="0"/>
            <a:alphaOff val="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DA775AD-94AA-46B5-B1FC-A7DE7AA9177A}">
      <dsp:nvSpPr>
        <dsp:cNvPr id="0" name=""/>
        <dsp:cNvSpPr/>
      </dsp:nvSpPr>
      <dsp:spPr>
        <a:xfrm>
          <a:off x="9025751" y="2690813"/>
          <a:ext cx="1909681" cy="1592961"/>
        </a:xfrm>
        <a:prstGeom prst="rect">
          <a:avLst/>
        </a:prstGeom>
        <a:noFill/>
        <a:ln>
          <a:noFill/>
        </a:ln>
        <a:effectLst/>
      </dsp:spPr>
      <dsp:style>
        <a:lnRef idx="0">
          <a:scrgbClr r="0" g="0" b="0"/>
        </a:lnRef>
        <a:fillRef idx="0">
          <a:scrgbClr r="0" g="0" b="0"/>
        </a:fillRef>
        <a:effectRef idx="0">
          <a:scrgbClr r="0" g="0" b="0"/>
        </a:effectRef>
        <a:fontRef idx="minor"/>
      </dsp:style>
    </dsp:sp>
    <dsp:sp modelId="{F92BA8AF-34C6-427E-AD92-AF6BAC96D604}">
      <dsp:nvSpPr>
        <dsp:cNvPr id="0" name=""/>
        <dsp:cNvSpPr/>
      </dsp:nvSpPr>
      <dsp:spPr>
        <a:xfrm>
          <a:off x="9025751" y="4283774"/>
          <a:ext cx="1909681" cy="559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9850" bIns="0" numCol="1" spcCol="1270" anchor="ctr" anchorCtr="0">
          <a:noAutofit/>
        </a:bodyPr>
        <a:lstStyle/>
        <a:p>
          <a:pPr marL="0" lvl="0" indent="0" algn="l" defTabSz="488950">
            <a:lnSpc>
              <a:spcPct val="90000"/>
            </a:lnSpc>
            <a:spcBef>
              <a:spcPct val="0"/>
            </a:spcBef>
            <a:spcAft>
              <a:spcPct val="35000"/>
            </a:spcAft>
            <a:buNone/>
            <a:defRPr b="1"/>
          </a:pPr>
          <a:r>
            <a:rPr lang="en-GB" sz="1100" b="0" kern="1200">
              <a:solidFill>
                <a:schemeClr val="accent5">
                  <a:lumMod val="50000"/>
                </a:schemeClr>
              </a:solidFill>
              <a:latin typeface="Arial" panose="020B0604020202020204"/>
              <a:ea typeface="+mn-ea"/>
              <a:cs typeface="+mn-cs"/>
            </a:rPr>
            <a:t>Nov 2028</a:t>
          </a:r>
          <a:endParaRPr lang="en-GB" sz="1100" b="0" kern="1200" dirty="0">
            <a:solidFill>
              <a:schemeClr val="accent5">
                <a:lumMod val="50000"/>
              </a:schemeClr>
            </a:solidFill>
            <a:latin typeface="Arial" panose="020B0604020202020204"/>
            <a:ea typeface="+mn-ea"/>
            <a:cs typeface="+mn-cs"/>
          </a:endParaRPr>
        </a:p>
      </dsp:txBody>
      <dsp:txXfrm>
        <a:off x="9025751" y="4283774"/>
        <a:ext cx="1909681" cy="559689"/>
      </dsp:txXfrm>
    </dsp:sp>
    <dsp:sp modelId="{D6595C5A-92B8-4982-AC48-C45BF64F4131}">
      <dsp:nvSpPr>
        <dsp:cNvPr id="0" name=""/>
        <dsp:cNvSpPr/>
      </dsp:nvSpPr>
      <dsp:spPr>
        <a:xfrm>
          <a:off x="8761642" y="2690813"/>
          <a:ext cx="0" cy="1592961"/>
        </a:xfrm>
        <a:prstGeom prst="line">
          <a:avLst/>
        </a:prstGeom>
        <a:noFill/>
        <a:ln w="12700" cap="flat" cmpd="sng" algn="ctr">
          <a:solidFill>
            <a:srgbClr val="00788A">
              <a:hueOff val="0"/>
              <a:satOff val="0"/>
              <a:lumOff val="0"/>
              <a:alphaOff val="0"/>
            </a:srgbClr>
          </a:solidFill>
          <a:prstDash val="dash"/>
          <a:miter lim="800000"/>
        </a:ln>
        <a:effectLst/>
      </dsp:spPr>
      <dsp:style>
        <a:lnRef idx="1">
          <a:scrgbClr r="0" g="0" b="0"/>
        </a:lnRef>
        <a:fillRef idx="0">
          <a:scrgbClr r="0" g="0" b="0"/>
        </a:fillRef>
        <a:effectRef idx="0">
          <a:scrgbClr r="0" g="0" b="0"/>
        </a:effectRef>
        <a:fontRef idx="minor"/>
      </dsp:style>
    </dsp:sp>
    <dsp:sp modelId="{E2E6AF22-3EAC-496A-ADF4-9DF6B0E19807}">
      <dsp:nvSpPr>
        <dsp:cNvPr id="0" name=""/>
        <dsp:cNvSpPr/>
      </dsp:nvSpPr>
      <dsp:spPr>
        <a:xfrm>
          <a:off x="8729837" y="2640440"/>
          <a:ext cx="95079" cy="100744"/>
        </a:xfrm>
        <a:prstGeom prst="ellipse">
          <a:avLst/>
        </a:prstGeom>
        <a:solidFill>
          <a:srgbClr val="00788A">
            <a:hueOff val="0"/>
            <a:satOff val="0"/>
            <a:lumOff val="0"/>
            <a:alphaOff val="0"/>
          </a:srgbClr>
        </a:solidFill>
        <a:ln w="635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183A44-0C22-4CAD-87FD-C0F86772D32A}" type="datetimeFigureOut">
              <a:rPr lang="en-GB" smtClean="0"/>
              <a:t>11/05/2026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2A50A1-AA05-4BCD-BB0D-3E44C582C0C4}" type="slidenum">
              <a:rPr lang="en-GB" smtClean="0"/>
              <a:t>‹#›</a:t>
            </a:fld>
            <a:endParaRPr lang="en-GB"/>
          </a:p>
        </p:txBody>
      </p:sp>
    </p:spTree>
    <p:extLst>
      <p:ext uri="{BB962C8B-B14F-4D97-AF65-F5344CB8AC3E}">
        <p14:creationId xmlns:p14="http://schemas.microsoft.com/office/powerpoint/2010/main" val="4261446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3" y="1136791"/>
            <a:ext cx="5181599" cy="784401"/>
          </a:xfrm>
        </p:spPr>
        <p:txBody>
          <a:bodyPr/>
          <a:lstStyle/>
          <a:p>
            <a:r>
              <a:rPr lang="en-US"/>
              <a:t>Click to edit Master title style</a:t>
            </a:r>
          </a:p>
        </p:txBody>
      </p:sp>
      <p:sp>
        <p:nvSpPr>
          <p:cNvPr id="3" name="Subtitle 2"/>
          <p:cNvSpPr>
            <a:spLocks noGrp="1"/>
          </p:cNvSpPr>
          <p:nvPr>
            <p:ph type="subTitle" idx="1"/>
          </p:nvPr>
        </p:nvSpPr>
        <p:spPr>
          <a:xfrm>
            <a:off x="914401" y="2073664"/>
            <a:ext cx="4267200" cy="935182"/>
          </a:xfrm>
        </p:spPr>
        <p:txBody>
          <a:bodyPr/>
          <a:lstStyle>
            <a:lvl1pPr marL="0" indent="0" algn="ctr">
              <a:buNone/>
              <a:defRPr>
                <a:solidFill>
                  <a:schemeClr val="tx1">
                    <a:tint val="75000"/>
                  </a:schemeClr>
                </a:solidFill>
              </a:defRPr>
            </a:lvl1pPr>
            <a:lvl2pPr marL="243967" indent="0" algn="ctr">
              <a:buNone/>
              <a:defRPr>
                <a:solidFill>
                  <a:schemeClr val="tx1">
                    <a:tint val="75000"/>
                  </a:schemeClr>
                </a:solidFill>
              </a:defRPr>
            </a:lvl2pPr>
            <a:lvl3pPr marL="487933" indent="0" algn="ctr">
              <a:buNone/>
              <a:defRPr>
                <a:solidFill>
                  <a:schemeClr val="tx1">
                    <a:tint val="75000"/>
                  </a:schemeClr>
                </a:solidFill>
              </a:defRPr>
            </a:lvl3pPr>
            <a:lvl4pPr marL="731900" indent="0" algn="ctr">
              <a:buNone/>
              <a:defRPr>
                <a:solidFill>
                  <a:schemeClr val="tx1">
                    <a:tint val="75000"/>
                  </a:schemeClr>
                </a:solidFill>
              </a:defRPr>
            </a:lvl4pPr>
            <a:lvl5pPr marL="975867" indent="0" algn="ctr">
              <a:buNone/>
              <a:defRPr>
                <a:solidFill>
                  <a:schemeClr val="tx1">
                    <a:tint val="75000"/>
                  </a:schemeClr>
                </a:solidFill>
              </a:defRPr>
            </a:lvl5pPr>
            <a:lvl6pPr marL="1219834" indent="0" algn="ctr">
              <a:buNone/>
              <a:defRPr>
                <a:solidFill>
                  <a:schemeClr val="tx1">
                    <a:tint val="75000"/>
                  </a:schemeClr>
                </a:solidFill>
              </a:defRPr>
            </a:lvl6pPr>
            <a:lvl7pPr marL="1463800" indent="0" algn="ctr">
              <a:buNone/>
              <a:defRPr>
                <a:solidFill>
                  <a:schemeClr val="tx1">
                    <a:tint val="75000"/>
                  </a:schemeClr>
                </a:solidFill>
              </a:defRPr>
            </a:lvl7pPr>
            <a:lvl8pPr marL="1707767" indent="0" algn="ctr">
              <a:buNone/>
              <a:defRPr>
                <a:solidFill>
                  <a:schemeClr val="tx1">
                    <a:tint val="75000"/>
                  </a:schemeClr>
                </a:solidFill>
              </a:defRPr>
            </a:lvl8pPr>
            <a:lvl9pPr marL="195173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26545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81350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46550"/>
            <a:ext cx="1371600" cy="312235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46550"/>
            <a:ext cx="4013200" cy="312235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01317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39995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4" y="2351511"/>
            <a:ext cx="5181599" cy="726799"/>
          </a:xfrm>
        </p:spPr>
        <p:txBody>
          <a:bodyPr anchor="t"/>
          <a:lstStyle>
            <a:lvl1pPr algn="l">
              <a:defRPr sz="2134" b="1" cap="all"/>
            </a:lvl1pPr>
          </a:lstStyle>
          <a:p>
            <a:r>
              <a:rPr lang="en-US"/>
              <a:t>Click to edit Master title style</a:t>
            </a:r>
          </a:p>
        </p:txBody>
      </p:sp>
      <p:sp>
        <p:nvSpPr>
          <p:cNvPr id="3" name="Text Placeholder 2"/>
          <p:cNvSpPr>
            <a:spLocks noGrp="1"/>
          </p:cNvSpPr>
          <p:nvPr>
            <p:ph type="body" idx="1"/>
          </p:nvPr>
        </p:nvSpPr>
        <p:spPr>
          <a:xfrm>
            <a:off x="481544" y="1551014"/>
            <a:ext cx="5181599" cy="800495"/>
          </a:xfrm>
        </p:spPr>
        <p:txBody>
          <a:bodyPr anchor="b"/>
          <a:lstStyle>
            <a:lvl1pPr marL="0" indent="0">
              <a:buNone/>
              <a:defRPr sz="1067">
                <a:solidFill>
                  <a:schemeClr val="tx1">
                    <a:tint val="75000"/>
                  </a:schemeClr>
                </a:solidFill>
              </a:defRPr>
            </a:lvl1pPr>
            <a:lvl2pPr marL="243967" indent="0">
              <a:buNone/>
              <a:defRPr sz="960">
                <a:solidFill>
                  <a:schemeClr val="tx1">
                    <a:tint val="75000"/>
                  </a:schemeClr>
                </a:solidFill>
              </a:defRPr>
            </a:lvl2pPr>
            <a:lvl3pPr marL="487933" indent="0">
              <a:buNone/>
              <a:defRPr sz="854">
                <a:solidFill>
                  <a:schemeClr val="tx1">
                    <a:tint val="75000"/>
                  </a:schemeClr>
                </a:solidFill>
              </a:defRPr>
            </a:lvl3pPr>
            <a:lvl4pPr marL="731900" indent="0">
              <a:buNone/>
              <a:defRPr sz="747">
                <a:solidFill>
                  <a:schemeClr val="tx1">
                    <a:tint val="75000"/>
                  </a:schemeClr>
                </a:solidFill>
              </a:defRPr>
            </a:lvl4pPr>
            <a:lvl5pPr marL="975867" indent="0">
              <a:buNone/>
              <a:defRPr sz="747">
                <a:solidFill>
                  <a:schemeClr val="tx1">
                    <a:tint val="75000"/>
                  </a:schemeClr>
                </a:solidFill>
              </a:defRPr>
            </a:lvl5pPr>
            <a:lvl6pPr marL="1219834" indent="0">
              <a:buNone/>
              <a:defRPr sz="747">
                <a:solidFill>
                  <a:schemeClr val="tx1">
                    <a:tint val="75000"/>
                  </a:schemeClr>
                </a:solidFill>
              </a:defRPr>
            </a:lvl6pPr>
            <a:lvl7pPr marL="1463800" indent="0">
              <a:buNone/>
              <a:defRPr sz="747">
                <a:solidFill>
                  <a:schemeClr val="tx1">
                    <a:tint val="75000"/>
                  </a:schemeClr>
                </a:solidFill>
              </a:defRPr>
            </a:lvl7pPr>
            <a:lvl8pPr marL="1707767" indent="0">
              <a:buNone/>
              <a:defRPr sz="747">
                <a:solidFill>
                  <a:schemeClr val="tx1">
                    <a:tint val="75000"/>
                  </a:schemeClr>
                </a:solidFill>
              </a:defRPr>
            </a:lvl8pPr>
            <a:lvl9pPr marL="1951734" indent="0">
              <a:buNone/>
              <a:defRPr sz="74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92672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853865"/>
            <a:ext cx="2692400" cy="2415040"/>
          </a:xfrm>
        </p:spPr>
        <p:txBody>
          <a:bodyPr/>
          <a:lstStyle>
            <a:lvl1pPr>
              <a:defRPr sz="1494"/>
            </a:lvl1pPr>
            <a:lvl2pPr>
              <a:defRPr sz="1281"/>
            </a:lvl2pPr>
            <a:lvl3pPr>
              <a:defRPr sz="1067"/>
            </a:lvl3pPr>
            <a:lvl4pPr>
              <a:defRPr sz="960"/>
            </a:lvl4pPr>
            <a:lvl5pPr>
              <a:defRPr sz="960"/>
            </a:lvl5pPr>
            <a:lvl6pPr>
              <a:defRPr sz="960"/>
            </a:lvl6pPr>
            <a:lvl7pPr>
              <a:defRPr sz="960"/>
            </a:lvl7pPr>
            <a:lvl8pPr>
              <a:defRPr sz="960"/>
            </a:lvl8pPr>
            <a:lvl9pPr>
              <a:defRPr sz="9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853865"/>
            <a:ext cx="2692400" cy="2415040"/>
          </a:xfrm>
        </p:spPr>
        <p:txBody>
          <a:bodyPr/>
          <a:lstStyle>
            <a:lvl1pPr>
              <a:defRPr sz="1494"/>
            </a:lvl1pPr>
            <a:lvl2pPr>
              <a:defRPr sz="1281"/>
            </a:lvl2pPr>
            <a:lvl3pPr>
              <a:defRPr sz="1067"/>
            </a:lvl3pPr>
            <a:lvl4pPr>
              <a:defRPr sz="960"/>
            </a:lvl4pPr>
            <a:lvl5pPr>
              <a:defRPr sz="960"/>
            </a:lvl5pPr>
            <a:lvl6pPr>
              <a:defRPr sz="960"/>
            </a:lvl6pPr>
            <a:lvl7pPr>
              <a:defRPr sz="960"/>
            </a:lvl7pPr>
            <a:lvl8pPr>
              <a:defRPr sz="960"/>
            </a:lvl8pPr>
            <a:lvl9pPr>
              <a:defRPr sz="9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6878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819131"/>
            <a:ext cx="2693459" cy="341375"/>
          </a:xfrm>
        </p:spPr>
        <p:txBody>
          <a:bodyPr anchor="b"/>
          <a:lstStyle>
            <a:lvl1pPr marL="0" indent="0">
              <a:buNone/>
              <a:defRPr sz="1281" b="1"/>
            </a:lvl1pPr>
            <a:lvl2pPr marL="243967" indent="0">
              <a:buNone/>
              <a:defRPr sz="1067" b="1"/>
            </a:lvl2pPr>
            <a:lvl3pPr marL="487933" indent="0">
              <a:buNone/>
              <a:defRPr sz="960" b="1"/>
            </a:lvl3pPr>
            <a:lvl4pPr marL="731900" indent="0">
              <a:buNone/>
              <a:defRPr sz="854" b="1"/>
            </a:lvl4pPr>
            <a:lvl5pPr marL="975867" indent="0">
              <a:buNone/>
              <a:defRPr sz="854" b="1"/>
            </a:lvl5pPr>
            <a:lvl6pPr marL="1219834" indent="0">
              <a:buNone/>
              <a:defRPr sz="854" b="1"/>
            </a:lvl6pPr>
            <a:lvl7pPr marL="1463800" indent="0">
              <a:buNone/>
              <a:defRPr sz="854" b="1"/>
            </a:lvl7pPr>
            <a:lvl8pPr marL="1707767" indent="0">
              <a:buNone/>
              <a:defRPr sz="854" b="1"/>
            </a:lvl8pPr>
            <a:lvl9pPr marL="1951734" indent="0">
              <a:buNone/>
              <a:defRPr sz="854" b="1"/>
            </a:lvl9pPr>
          </a:lstStyle>
          <a:p>
            <a:pPr lvl="0"/>
            <a:r>
              <a:rPr lang="en-US"/>
              <a:t>Click to edit Master text styles</a:t>
            </a:r>
          </a:p>
        </p:txBody>
      </p:sp>
      <p:sp>
        <p:nvSpPr>
          <p:cNvPr id="4" name="Content Placeholder 3"/>
          <p:cNvSpPr>
            <a:spLocks noGrp="1"/>
          </p:cNvSpPr>
          <p:nvPr>
            <p:ph sz="half" idx="2"/>
          </p:nvPr>
        </p:nvSpPr>
        <p:spPr>
          <a:xfrm>
            <a:off x="304800" y="1160506"/>
            <a:ext cx="2693459" cy="2108395"/>
          </a:xfrm>
        </p:spPr>
        <p:txBody>
          <a:bodyPr/>
          <a:lstStyle>
            <a:lvl1pPr>
              <a:defRPr sz="1281"/>
            </a:lvl1pPr>
            <a:lvl2pPr>
              <a:defRPr sz="1067"/>
            </a:lvl2pPr>
            <a:lvl3pPr>
              <a:defRPr sz="960"/>
            </a:lvl3pPr>
            <a:lvl4pPr>
              <a:defRPr sz="854"/>
            </a:lvl4pPr>
            <a:lvl5pPr>
              <a:defRPr sz="854"/>
            </a:lvl5pPr>
            <a:lvl6pPr>
              <a:defRPr sz="854"/>
            </a:lvl6pPr>
            <a:lvl7pPr>
              <a:defRPr sz="854"/>
            </a:lvl7pPr>
            <a:lvl8pPr>
              <a:defRPr sz="854"/>
            </a:lvl8pPr>
            <a:lvl9pPr>
              <a:defRPr sz="8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819131"/>
            <a:ext cx="2694517" cy="341375"/>
          </a:xfrm>
        </p:spPr>
        <p:txBody>
          <a:bodyPr anchor="b"/>
          <a:lstStyle>
            <a:lvl1pPr marL="0" indent="0">
              <a:buNone/>
              <a:defRPr sz="1281" b="1"/>
            </a:lvl1pPr>
            <a:lvl2pPr marL="243967" indent="0">
              <a:buNone/>
              <a:defRPr sz="1067" b="1"/>
            </a:lvl2pPr>
            <a:lvl3pPr marL="487933" indent="0">
              <a:buNone/>
              <a:defRPr sz="960" b="1"/>
            </a:lvl3pPr>
            <a:lvl4pPr marL="731900" indent="0">
              <a:buNone/>
              <a:defRPr sz="854" b="1"/>
            </a:lvl4pPr>
            <a:lvl5pPr marL="975867" indent="0">
              <a:buNone/>
              <a:defRPr sz="854" b="1"/>
            </a:lvl5pPr>
            <a:lvl6pPr marL="1219834" indent="0">
              <a:buNone/>
              <a:defRPr sz="854" b="1"/>
            </a:lvl6pPr>
            <a:lvl7pPr marL="1463800" indent="0">
              <a:buNone/>
              <a:defRPr sz="854" b="1"/>
            </a:lvl7pPr>
            <a:lvl8pPr marL="1707767" indent="0">
              <a:buNone/>
              <a:defRPr sz="854" b="1"/>
            </a:lvl8pPr>
            <a:lvl9pPr marL="1951734" indent="0">
              <a:buNone/>
              <a:defRPr sz="854" b="1"/>
            </a:lvl9pPr>
          </a:lstStyle>
          <a:p>
            <a:pPr lvl="0"/>
            <a:r>
              <a:rPr lang="en-US"/>
              <a:t>Click to edit Master text styles</a:t>
            </a:r>
          </a:p>
        </p:txBody>
      </p:sp>
      <p:sp>
        <p:nvSpPr>
          <p:cNvPr id="6" name="Content Placeholder 5"/>
          <p:cNvSpPr>
            <a:spLocks noGrp="1"/>
          </p:cNvSpPr>
          <p:nvPr>
            <p:ph sz="quarter" idx="4"/>
          </p:nvPr>
        </p:nvSpPr>
        <p:spPr>
          <a:xfrm>
            <a:off x="3096684" y="1160506"/>
            <a:ext cx="2694517" cy="2108395"/>
          </a:xfrm>
        </p:spPr>
        <p:txBody>
          <a:bodyPr/>
          <a:lstStyle>
            <a:lvl1pPr>
              <a:defRPr sz="1281"/>
            </a:lvl1pPr>
            <a:lvl2pPr>
              <a:defRPr sz="1067"/>
            </a:lvl2pPr>
            <a:lvl3pPr>
              <a:defRPr sz="960"/>
            </a:lvl3pPr>
            <a:lvl4pPr>
              <a:defRPr sz="854"/>
            </a:lvl4pPr>
            <a:lvl5pPr>
              <a:defRPr sz="854"/>
            </a:lvl5pPr>
            <a:lvl6pPr>
              <a:defRPr sz="854"/>
            </a:lvl6pPr>
            <a:lvl7pPr>
              <a:defRPr sz="854"/>
            </a:lvl7pPr>
            <a:lvl8pPr>
              <a:defRPr sz="854"/>
            </a:lvl8pPr>
            <a:lvl9pPr>
              <a:defRPr sz="8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90973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5712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92449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45699"/>
            <a:ext cx="2005543" cy="620066"/>
          </a:xfrm>
        </p:spPr>
        <p:txBody>
          <a:bodyPr anchor="b"/>
          <a:lstStyle>
            <a:lvl1pPr algn="l">
              <a:defRPr sz="1067" b="1"/>
            </a:lvl1pPr>
          </a:lstStyle>
          <a:p>
            <a:r>
              <a:rPr lang="en-US"/>
              <a:t>Click to edit Master title style</a:t>
            </a:r>
          </a:p>
        </p:txBody>
      </p:sp>
      <p:sp>
        <p:nvSpPr>
          <p:cNvPr id="3" name="Content Placeholder 2"/>
          <p:cNvSpPr>
            <a:spLocks noGrp="1"/>
          </p:cNvSpPr>
          <p:nvPr>
            <p:ph idx="1"/>
          </p:nvPr>
        </p:nvSpPr>
        <p:spPr>
          <a:xfrm>
            <a:off x="2383368" y="145702"/>
            <a:ext cx="3407833" cy="3123203"/>
          </a:xfrm>
        </p:spPr>
        <p:txBody>
          <a:bodyPr/>
          <a:lstStyle>
            <a:lvl1pPr>
              <a:defRPr sz="1708"/>
            </a:lvl1pPr>
            <a:lvl2pPr>
              <a:defRPr sz="1494"/>
            </a:lvl2pPr>
            <a:lvl3pPr>
              <a:defRPr sz="1281"/>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765765"/>
            <a:ext cx="2005543" cy="2503136"/>
          </a:xfrm>
        </p:spPr>
        <p:txBody>
          <a:bodyPr/>
          <a:lstStyle>
            <a:lvl1pPr marL="0" indent="0">
              <a:buNone/>
              <a:defRPr sz="747"/>
            </a:lvl1pPr>
            <a:lvl2pPr marL="243967" indent="0">
              <a:buNone/>
              <a:defRPr sz="640"/>
            </a:lvl2pPr>
            <a:lvl3pPr marL="487933" indent="0">
              <a:buNone/>
              <a:defRPr sz="534"/>
            </a:lvl3pPr>
            <a:lvl4pPr marL="731900" indent="0">
              <a:buNone/>
              <a:defRPr sz="480"/>
            </a:lvl4pPr>
            <a:lvl5pPr marL="975867" indent="0">
              <a:buNone/>
              <a:defRPr sz="480"/>
            </a:lvl5pPr>
            <a:lvl6pPr marL="1219834" indent="0">
              <a:buNone/>
              <a:defRPr sz="480"/>
            </a:lvl6pPr>
            <a:lvl7pPr marL="1463800" indent="0">
              <a:buNone/>
              <a:defRPr sz="480"/>
            </a:lvl7pPr>
            <a:lvl8pPr marL="1707767" indent="0">
              <a:buNone/>
              <a:defRPr sz="480"/>
            </a:lvl8pPr>
            <a:lvl9pPr marL="1951734" indent="0">
              <a:buNone/>
              <a:defRPr sz="48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68888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60" y="2561585"/>
            <a:ext cx="3657600" cy="302410"/>
          </a:xfrm>
        </p:spPr>
        <p:txBody>
          <a:bodyPr anchor="b"/>
          <a:lstStyle>
            <a:lvl1pPr algn="l">
              <a:defRPr sz="1067" b="1"/>
            </a:lvl1pPr>
          </a:lstStyle>
          <a:p>
            <a:r>
              <a:rPr lang="en-US"/>
              <a:t>Click to edit Master title style</a:t>
            </a:r>
          </a:p>
        </p:txBody>
      </p:sp>
      <p:sp>
        <p:nvSpPr>
          <p:cNvPr id="3" name="Picture Placeholder 2"/>
          <p:cNvSpPr>
            <a:spLocks noGrp="1"/>
          </p:cNvSpPr>
          <p:nvPr>
            <p:ph type="pic" idx="1"/>
          </p:nvPr>
        </p:nvSpPr>
        <p:spPr>
          <a:xfrm>
            <a:off x="1194860" y="326975"/>
            <a:ext cx="3657600" cy="2195644"/>
          </a:xfrm>
        </p:spPr>
        <p:txBody>
          <a:bodyPr/>
          <a:lstStyle>
            <a:lvl1pPr marL="0" indent="0">
              <a:buNone/>
              <a:defRPr sz="1708"/>
            </a:lvl1pPr>
            <a:lvl2pPr marL="243967" indent="0">
              <a:buNone/>
              <a:defRPr sz="1494"/>
            </a:lvl2pPr>
            <a:lvl3pPr marL="487933" indent="0">
              <a:buNone/>
              <a:defRPr sz="1281"/>
            </a:lvl3pPr>
            <a:lvl4pPr marL="731900" indent="0">
              <a:buNone/>
              <a:defRPr sz="1067"/>
            </a:lvl4pPr>
            <a:lvl5pPr marL="975867" indent="0">
              <a:buNone/>
              <a:defRPr sz="1067"/>
            </a:lvl5pPr>
            <a:lvl6pPr marL="1219834" indent="0">
              <a:buNone/>
              <a:defRPr sz="1067"/>
            </a:lvl6pPr>
            <a:lvl7pPr marL="1463800" indent="0">
              <a:buNone/>
              <a:defRPr sz="1067"/>
            </a:lvl7pPr>
            <a:lvl8pPr marL="1707767" indent="0">
              <a:buNone/>
              <a:defRPr sz="1067"/>
            </a:lvl8pPr>
            <a:lvl9pPr marL="1951734" indent="0">
              <a:buNone/>
              <a:defRPr sz="1067"/>
            </a:lvl9pPr>
          </a:lstStyle>
          <a:p>
            <a:endParaRPr lang="en-US"/>
          </a:p>
        </p:txBody>
      </p:sp>
      <p:sp>
        <p:nvSpPr>
          <p:cNvPr id="4" name="Text Placeholder 3"/>
          <p:cNvSpPr>
            <a:spLocks noGrp="1"/>
          </p:cNvSpPr>
          <p:nvPr>
            <p:ph type="body" sz="half" idx="2"/>
          </p:nvPr>
        </p:nvSpPr>
        <p:spPr>
          <a:xfrm>
            <a:off x="1194860" y="2863994"/>
            <a:ext cx="3657600" cy="429472"/>
          </a:xfrm>
        </p:spPr>
        <p:txBody>
          <a:bodyPr/>
          <a:lstStyle>
            <a:lvl1pPr marL="0" indent="0">
              <a:buNone/>
              <a:defRPr sz="747"/>
            </a:lvl1pPr>
            <a:lvl2pPr marL="243967" indent="0">
              <a:buNone/>
              <a:defRPr sz="640"/>
            </a:lvl2pPr>
            <a:lvl3pPr marL="487933" indent="0">
              <a:buNone/>
              <a:defRPr sz="534"/>
            </a:lvl3pPr>
            <a:lvl4pPr marL="731900" indent="0">
              <a:buNone/>
              <a:defRPr sz="480"/>
            </a:lvl4pPr>
            <a:lvl5pPr marL="975867" indent="0">
              <a:buNone/>
              <a:defRPr sz="480"/>
            </a:lvl5pPr>
            <a:lvl6pPr marL="1219834" indent="0">
              <a:buNone/>
              <a:defRPr sz="480"/>
            </a:lvl6pPr>
            <a:lvl7pPr marL="1463800" indent="0">
              <a:buNone/>
              <a:defRPr sz="480"/>
            </a:lvl7pPr>
            <a:lvl8pPr marL="1707767" indent="0">
              <a:buNone/>
              <a:defRPr sz="480"/>
            </a:lvl8pPr>
            <a:lvl9pPr marL="1951734" indent="0">
              <a:buNone/>
              <a:defRPr sz="48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73840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46546"/>
            <a:ext cx="5486400" cy="60990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853865"/>
            <a:ext cx="5486400" cy="24150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1" y="3391730"/>
            <a:ext cx="1422400" cy="194830"/>
          </a:xfrm>
          <a:prstGeom prst="rect">
            <a:avLst/>
          </a:prstGeom>
        </p:spPr>
        <p:txBody>
          <a:bodyPr vert="horz" lIns="91440" tIns="45720" rIns="91440" bIns="45720" rtlCol="0" anchor="ctr"/>
          <a:lstStyle>
            <a:lvl1pPr algn="l">
              <a:defRPr sz="640">
                <a:solidFill>
                  <a:schemeClr val="tx1">
                    <a:tint val="75000"/>
                  </a:schemeClr>
                </a:solidFill>
              </a:defRPr>
            </a:lvl1pPr>
          </a:lstStyle>
          <a:p>
            <a:fld id="{1D8BD707-D9CF-40AE-B4C6-C98DA3205C09}" type="datetimeFigureOut">
              <a:rPr lang="en-US" smtClean="0"/>
              <a:pPr/>
              <a:t>5/11/2026</a:t>
            </a:fld>
            <a:endParaRPr lang="en-US"/>
          </a:p>
        </p:txBody>
      </p:sp>
      <p:sp>
        <p:nvSpPr>
          <p:cNvPr id="5" name="Footer Placeholder 4"/>
          <p:cNvSpPr>
            <a:spLocks noGrp="1"/>
          </p:cNvSpPr>
          <p:nvPr>
            <p:ph type="ftr" sz="quarter" idx="3"/>
          </p:nvPr>
        </p:nvSpPr>
        <p:spPr>
          <a:xfrm>
            <a:off x="2082802" y="3391730"/>
            <a:ext cx="1930401" cy="194830"/>
          </a:xfrm>
          <a:prstGeom prst="rect">
            <a:avLst/>
          </a:prstGeom>
        </p:spPr>
        <p:txBody>
          <a:bodyPr vert="horz" lIns="91440" tIns="45720" rIns="91440" bIns="45720" rtlCol="0" anchor="ctr"/>
          <a:lstStyle>
            <a:lvl1pPr algn="ctr">
              <a:defRPr sz="6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3391730"/>
            <a:ext cx="1422400" cy="194830"/>
          </a:xfrm>
          <a:prstGeom prst="rect">
            <a:avLst/>
          </a:prstGeom>
        </p:spPr>
        <p:txBody>
          <a:bodyPr vert="horz" lIns="91440" tIns="45720" rIns="91440" bIns="45720" rtlCol="0" anchor="ctr"/>
          <a:lstStyle>
            <a:lvl1pPr algn="r">
              <a:defRPr sz="64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93165866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defTabSz="487933" rtl="0" eaLnBrk="1" latinLnBrk="0" hangingPunct="1">
        <a:spcBef>
          <a:spcPct val="0"/>
        </a:spcBef>
        <a:buNone/>
        <a:defRPr sz="2348" kern="1200">
          <a:solidFill>
            <a:schemeClr val="tx1"/>
          </a:solidFill>
          <a:latin typeface="+mj-lt"/>
          <a:ea typeface="+mj-ea"/>
          <a:cs typeface="+mj-cs"/>
        </a:defRPr>
      </a:lvl1pPr>
    </p:titleStyle>
    <p:bodyStyle>
      <a:lvl1pPr marL="182975" indent="-182975" algn="l" defTabSz="487933" rtl="0" eaLnBrk="1" latinLnBrk="0" hangingPunct="1">
        <a:spcBef>
          <a:spcPct val="20000"/>
        </a:spcBef>
        <a:buFont typeface="Arial" pitchFamily="34" charset="0"/>
        <a:buChar char="•"/>
        <a:defRPr sz="1708" kern="1200">
          <a:solidFill>
            <a:schemeClr val="tx1"/>
          </a:solidFill>
          <a:latin typeface="+mn-lt"/>
          <a:ea typeface="+mn-ea"/>
          <a:cs typeface="+mn-cs"/>
        </a:defRPr>
      </a:lvl1pPr>
      <a:lvl2pPr marL="396446" indent="-152479" algn="l" defTabSz="487933" rtl="0" eaLnBrk="1" latinLnBrk="0" hangingPunct="1">
        <a:spcBef>
          <a:spcPct val="20000"/>
        </a:spcBef>
        <a:buFont typeface="Arial" pitchFamily="34" charset="0"/>
        <a:buChar char="–"/>
        <a:defRPr sz="1494" kern="1200">
          <a:solidFill>
            <a:schemeClr val="tx1"/>
          </a:solidFill>
          <a:latin typeface="+mn-lt"/>
          <a:ea typeface="+mn-ea"/>
          <a:cs typeface="+mn-cs"/>
        </a:defRPr>
      </a:lvl2pPr>
      <a:lvl3pPr marL="609917" indent="-121984" algn="l" defTabSz="487933" rtl="0" eaLnBrk="1" latinLnBrk="0" hangingPunct="1">
        <a:spcBef>
          <a:spcPct val="20000"/>
        </a:spcBef>
        <a:buFont typeface="Arial" pitchFamily="34" charset="0"/>
        <a:buChar char="•"/>
        <a:defRPr sz="1281" kern="1200">
          <a:solidFill>
            <a:schemeClr val="tx1"/>
          </a:solidFill>
          <a:latin typeface="+mn-lt"/>
          <a:ea typeface="+mn-ea"/>
          <a:cs typeface="+mn-cs"/>
        </a:defRPr>
      </a:lvl3pPr>
      <a:lvl4pPr marL="853884" indent="-121984" algn="l" defTabSz="487933" rtl="0" eaLnBrk="1" latinLnBrk="0" hangingPunct="1">
        <a:spcBef>
          <a:spcPct val="20000"/>
        </a:spcBef>
        <a:buFont typeface="Arial" pitchFamily="34" charset="0"/>
        <a:buChar char="–"/>
        <a:defRPr sz="1067" kern="1200">
          <a:solidFill>
            <a:schemeClr val="tx1"/>
          </a:solidFill>
          <a:latin typeface="+mn-lt"/>
          <a:ea typeface="+mn-ea"/>
          <a:cs typeface="+mn-cs"/>
        </a:defRPr>
      </a:lvl4pPr>
      <a:lvl5pPr marL="1097851" indent="-121984" algn="l" defTabSz="487933" rtl="0" eaLnBrk="1" latinLnBrk="0" hangingPunct="1">
        <a:spcBef>
          <a:spcPct val="20000"/>
        </a:spcBef>
        <a:buFont typeface="Arial" pitchFamily="34" charset="0"/>
        <a:buChar char="»"/>
        <a:defRPr sz="1067" kern="1200">
          <a:solidFill>
            <a:schemeClr val="tx1"/>
          </a:solidFill>
          <a:latin typeface="+mn-lt"/>
          <a:ea typeface="+mn-ea"/>
          <a:cs typeface="+mn-cs"/>
        </a:defRPr>
      </a:lvl5pPr>
      <a:lvl6pPr marL="1341817" indent="-121984" algn="l" defTabSz="487933" rtl="0" eaLnBrk="1" latinLnBrk="0" hangingPunct="1">
        <a:spcBef>
          <a:spcPct val="20000"/>
        </a:spcBef>
        <a:buFont typeface="Arial" pitchFamily="34" charset="0"/>
        <a:buChar char="•"/>
        <a:defRPr sz="1067" kern="1200">
          <a:solidFill>
            <a:schemeClr val="tx1"/>
          </a:solidFill>
          <a:latin typeface="+mn-lt"/>
          <a:ea typeface="+mn-ea"/>
          <a:cs typeface="+mn-cs"/>
        </a:defRPr>
      </a:lvl6pPr>
      <a:lvl7pPr marL="1585784" indent="-121984" algn="l" defTabSz="487933" rtl="0" eaLnBrk="1" latinLnBrk="0" hangingPunct="1">
        <a:spcBef>
          <a:spcPct val="20000"/>
        </a:spcBef>
        <a:buFont typeface="Arial" pitchFamily="34" charset="0"/>
        <a:buChar char="•"/>
        <a:defRPr sz="1067" kern="1200">
          <a:solidFill>
            <a:schemeClr val="tx1"/>
          </a:solidFill>
          <a:latin typeface="+mn-lt"/>
          <a:ea typeface="+mn-ea"/>
          <a:cs typeface="+mn-cs"/>
        </a:defRPr>
      </a:lvl7pPr>
      <a:lvl8pPr marL="1829751" indent="-121984" algn="l" defTabSz="487933" rtl="0" eaLnBrk="1" latinLnBrk="0" hangingPunct="1">
        <a:spcBef>
          <a:spcPct val="20000"/>
        </a:spcBef>
        <a:buFont typeface="Arial" pitchFamily="34" charset="0"/>
        <a:buChar char="•"/>
        <a:defRPr sz="1067" kern="1200">
          <a:solidFill>
            <a:schemeClr val="tx1"/>
          </a:solidFill>
          <a:latin typeface="+mn-lt"/>
          <a:ea typeface="+mn-ea"/>
          <a:cs typeface="+mn-cs"/>
        </a:defRPr>
      </a:lvl8pPr>
      <a:lvl9pPr marL="2073717" indent="-121984" algn="l" defTabSz="487933" rtl="0" eaLnBrk="1" latinLnBrk="0" hangingPunct="1">
        <a:spcBef>
          <a:spcPct val="20000"/>
        </a:spcBef>
        <a:buFont typeface="Arial" pitchFamily="34" charset="0"/>
        <a:buChar char="•"/>
        <a:defRPr sz="1067" kern="1200">
          <a:solidFill>
            <a:schemeClr val="tx1"/>
          </a:solidFill>
          <a:latin typeface="+mn-lt"/>
          <a:ea typeface="+mn-ea"/>
          <a:cs typeface="+mn-cs"/>
        </a:defRPr>
      </a:lvl9pPr>
    </p:bodyStyle>
    <p:otherStyle>
      <a:defPPr>
        <a:defRPr lang="en-US"/>
      </a:defPPr>
      <a:lvl1pPr marL="0" algn="l" defTabSz="487933" rtl="0" eaLnBrk="1" latinLnBrk="0" hangingPunct="1">
        <a:defRPr sz="960" kern="1200">
          <a:solidFill>
            <a:schemeClr val="tx1"/>
          </a:solidFill>
          <a:latin typeface="+mn-lt"/>
          <a:ea typeface="+mn-ea"/>
          <a:cs typeface="+mn-cs"/>
        </a:defRPr>
      </a:lvl1pPr>
      <a:lvl2pPr marL="243967" algn="l" defTabSz="487933" rtl="0" eaLnBrk="1" latinLnBrk="0" hangingPunct="1">
        <a:defRPr sz="960" kern="1200">
          <a:solidFill>
            <a:schemeClr val="tx1"/>
          </a:solidFill>
          <a:latin typeface="+mn-lt"/>
          <a:ea typeface="+mn-ea"/>
          <a:cs typeface="+mn-cs"/>
        </a:defRPr>
      </a:lvl2pPr>
      <a:lvl3pPr marL="487933" algn="l" defTabSz="487933" rtl="0" eaLnBrk="1" latinLnBrk="0" hangingPunct="1">
        <a:defRPr sz="960" kern="1200">
          <a:solidFill>
            <a:schemeClr val="tx1"/>
          </a:solidFill>
          <a:latin typeface="+mn-lt"/>
          <a:ea typeface="+mn-ea"/>
          <a:cs typeface="+mn-cs"/>
        </a:defRPr>
      </a:lvl3pPr>
      <a:lvl4pPr marL="731900" algn="l" defTabSz="487933" rtl="0" eaLnBrk="1" latinLnBrk="0" hangingPunct="1">
        <a:defRPr sz="960" kern="1200">
          <a:solidFill>
            <a:schemeClr val="tx1"/>
          </a:solidFill>
          <a:latin typeface="+mn-lt"/>
          <a:ea typeface="+mn-ea"/>
          <a:cs typeface="+mn-cs"/>
        </a:defRPr>
      </a:lvl4pPr>
      <a:lvl5pPr marL="975867" algn="l" defTabSz="487933" rtl="0" eaLnBrk="1" latinLnBrk="0" hangingPunct="1">
        <a:defRPr sz="960" kern="1200">
          <a:solidFill>
            <a:schemeClr val="tx1"/>
          </a:solidFill>
          <a:latin typeface="+mn-lt"/>
          <a:ea typeface="+mn-ea"/>
          <a:cs typeface="+mn-cs"/>
        </a:defRPr>
      </a:lvl5pPr>
      <a:lvl6pPr marL="1219834" algn="l" defTabSz="487933" rtl="0" eaLnBrk="1" latinLnBrk="0" hangingPunct="1">
        <a:defRPr sz="960" kern="1200">
          <a:solidFill>
            <a:schemeClr val="tx1"/>
          </a:solidFill>
          <a:latin typeface="+mn-lt"/>
          <a:ea typeface="+mn-ea"/>
          <a:cs typeface="+mn-cs"/>
        </a:defRPr>
      </a:lvl6pPr>
      <a:lvl7pPr marL="1463800" algn="l" defTabSz="487933" rtl="0" eaLnBrk="1" latinLnBrk="0" hangingPunct="1">
        <a:defRPr sz="960" kern="1200">
          <a:solidFill>
            <a:schemeClr val="tx1"/>
          </a:solidFill>
          <a:latin typeface="+mn-lt"/>
          <a:ea typeface="+mn-ea"/>
          <a:cs typeface="+mn-cs"/>
        </a:defRPr>
      </a:lvl7pPr>
      <a:lvl8pPr marL="1707767" algn="l" defTabSz="487933" rtl="0" eaLnBrk="1" latinLnBrk="0" hangingPunct="1">
        <a:defRPr sz="960" kern="1200">
          <a:solidFill>
            <a:schemeClr val="tx1"/>
          </a:solidFill>
          <a:latin typeface="+mn-lt"/>
          <a:ea typeface="+mn-ea"/>
          <a:cs typeface="+mn-cs"/>
        </a:defRPr>
      </a:lvl8pPr>
      <a:lvl9pPr marL="1951734" algn="l" defTabSz="487933" rtl="0" eaLnBrk="1" latinLnBrk="0" hangingPunct="1">
        <a:defRPr sz="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diagramData" Target="../diagrams/data2.xml"/><Relationship Id="rId3" Type="http://schemas.openxmlformats.org/officeDocument/2006/relationships/image" Target="../media/image3.svg"/><Relationship Id="rId7" Type="http://schemas.openxmlformats.org/officeDocument/2006/relationships/image" Target="../media/image7.jpeg"/><Relationship Id="rId12" Type="http://schemas.openxmlformats.org/officeDocument/2006/relationships/image" Target="../media/image12.png"/><Relationship Id="rId17" Type="http://schemas.microsoft.com/office/2007/relationships/diagramDrawing" Target="../diagrams/drawing2.xml"/><Relationship Id="rId2" Type="http://schemas.openxmlformats.org/officeDocument/2006/relationships/image" Target="../media/image2.svg"/><Relationship Id="rId16" Type="http://schemas.openxmlformats.org/officeDocument/2006/relationships/diagramColors" Target="../diagrams/colors2.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diagramQuickStyle" Target="../diagrams/quickStyle2.xml"/><Relationship Id="rId10" Type="http://schemas.openxmlformats.org/officeDocument/2006/relationships/image" Target="../media/image10.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image" Target="../media/image2.sv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sv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image" Target="../media/image2.sv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sv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image" Target="../media/image2.sv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sv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image" Target="../media/image2.sv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sv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image" Target="../media/image2.sv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sv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image" Target="../media/image2.sv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sv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image" Target="../media/image2.sv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sv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image" Target="../media/image2.sv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sv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image" Target="../media/image2.sv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sv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diagramData" Target="../diagrams/data1.xml"/><Relationship Id="rId3" Type="http://schemas.openxmlformats.org/officeDocument/2006/relationships/image" Target="../media/image3.svg"/><Relationship Id="rId7" Type="http://schemas.openxmlformats.org/officeDocument/2006/relationships/image" Target="../media/image7.jpeg"/><Relationship Id="rId12" Type="http://schemas.openxmlformats.org/officeDocument/2006/relationships/image" Target="../media/image12.png"/><Relationship Id="rId17" Type="http://schemas.microsoft.com/office/2007/relationships/diagramDrawing" Target="../diagrams/drawing1.xml"/><Relationship Id="rId2" Type="http://schemas.openxmlformats.org/officeDocument/2006/relationships/image" Target="../media/image2.svg"/><Relationship Id="rId16" Type="http://schemas.openxmlformats.org/officeDocument/2006/relationships/diagramColors" Target="../diagrams/colors1.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diagramQuickStyle" Target="../diagrams/quickStyle1.xml"/><Relationship Id="rId10" Type="http://schemas.openxmlformats.org/officeDocument/2006/relationships/image" Target="../media/image10.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3000" r="-3000"/>
          </a:stretch>
        </a:blipFill>
        <a:effectLst/>
      </p:bgPr>
    </p:bg>
    <p:spTree>
      <p:nvGrpSpPr>
        <p:cNvPr id="1" name=""/>
        <p:cNvGrpSpPr/>
        <p:nvPr/>
      </p:nvGrpSpPr>
      <p:grpSpPr>
        <a:xfrm>
          <a:off x="0" y="0"/>
          <a:ext cx="0" cy="0"/>
          <a:chOff x="0" y="0"/>
          <a:chExt cx="0" cy="0"/>
        </a:xfrm>
      </p:grpSpPr>
      <p:sp>
        <p:nvSpPr>
          <p:cNvPr id="2" name="Freeform 2"/>
          <p:cNvSpPr/>
          <p:nvPr/>
        </p:nvSpPr>
        <p:spPr>
          <a:xfrm rot="5400000">
            <a:off x="9189422" y="663202"/>
            <a:ext cx="1809487" cy="203979"/>
          </a:xfrm>
          <a:custGeom>
            <a:avLst/>
            <a:gdLst/>
            <a:ahLst/>
            <a:cxnLst/>
            <a:rect l="l" t="t" r="r" b="b"/>
            <a:pathLst>
              <a:path w="3391113" h="382271">
                <a:moveTo>
                  <a:pt x="0" y="0"/>
                </a:moveTo>
                <a:lnTo>
                  <a:pt x="3391113" y="0"/>
                </a:lnTo>
                <a:lnTo>
                  <a:pt x="3391113" y="382271"/>
                </a:lnTo>
                <a:lnTo>
                  <a:pt x="0" y="38227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defTabSz="487924"/>
            <a:endParaRPr lang="en-GB" sz="960">
              <a:solidFill>
                <a:prstClr val="black"/>
              </a:solidFill>
              <a:latin typeface="Calibri"/>
            </a:endParaRPr>
          </a:p>
        </p:txBody>
      </p:sp>
      <p:sp>
        <p:nvSpPr>
          <p:cNvPr id="3" name="Freeform 3"/>
          <p:cNvSpPr/>
          <p:nvPr/>
        </p:nvSpPr>
        <p:spPr>
          <a:xfrm rot="5400000" flipV="1">
            <a:off x="834742" y="6069411"/>
            <a:ext cx="1809487" cy="203979"/>
          </a:xfrm>
          <a:custGeom>
            <a:avLst/>
            <a:gdLst/>
            <a:ahLst/>
            <a:cxnLst/>
            <a:rect l="l" t="t" r="r" b="b"/>
            <a:pathLst>
              <a:path w="3391113" h="382271">
                <a:moveTo>
                  <a:pt x="0" y="382271"/>
                </a:moveTo>
                <a:lnTo>
                  <a:pt x="3391113" y="382271"/>
                </a:lnTo>
                <a:lnTo>
                  <a:pt x="3391113" y="0"/>
                </a:lnTo>
                <a:lnTo>
                  <a:pt x="0" y="0"/>
                </a:lnTo>
                <a:lnTo>
                  <a:pt x="0" y="382271"/>
                </a:lnTo>
                <a:close/>
              </a:path>
            </a:pathLst>
          </a:custGeom>
          <a:blipFill>
            <a:blip>
              <a:extLst>
                <a:ext uri="{96DAC541-7B7A-43D3-8B79-37D633B846F1}">
                  <asvg:svgBlip xmlns:asvg="http://schemas.microsoft.com/office/drawing/2016/SVG/main" r:embed="rId4"/>
                </a:ext>
              </a:extLst>
            </a:blip>
            <a:stretch>
              <a:fillRect/>
            </a:stretch>
          </a:blipFill>
        </p:spPr>
        <p:txBody>
          <a:bodyPr/>
          <a:lstStyle/>
          <a:p>
            <a:pPr defTabSz="487924"/>
            <a:endParaRPr lang="en-GB" sz="960">
              <a:solidFill>
                <a:prstClr val="black"/>
              </a:solidFill>
              <a:latin typeface="Calibri"/>
            </a:endParaRPr>
          </a:p>
        </p:txBody>
      </p:sp>
      <p:sp>
        <p:nvSpPr>
          <p:cNvPr id="4" name="Freeform 4"/>
          <p:cNvSpPr/>
          <p:nvPr/>
        </p:nvSpPr>
        <p:spPr>
          <a:xfrm rot="5400000">
            <a:off x="9552640" y="4780"/>
            <a:ext cx="1809487" cy="203979"/>
          </a:xfrm>
          <a:custGeom>
            <a:avLst/>
            <a:gdLst/>
            <a:ahLst/>
            <a:cxnLst/>
            <a:rect l="l" t="t" r="r" b="b"/>
            <a:pathLst>
              <a:path w="3391113" h="382271">
                <a:moveTo>
                  <a:pt x="0" y="0"/>
                </a:moveTo>
                <a:lnTo>
                  <a:pt x="3391113" y="0"/>
                </a:lnTo>
                <a:lnTo>
                  <a:pt x="3391113" y="382271"/>
                </a:lnTo>
                <a:lnTo>
                  <a:pt x="0" y="382271"/>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pPr defTabSz="487924"/>
            <a:endParaRPr lang="en-GB" sz="960">
              <a:solidFill>
                <a:prstClr val="black"/>
              </a:solidFill>
              <a:latin typeface="Calibri"/>
            </a:endParaRPr>
          </a:p>
        </p:txBody>
      </p:sp>
      <p:sp>
        <p:nvSpPr>
          <p:cNvPr id="5" name="Freeform 5"/>
          <p:cNvSpPr/>
          <p:nvPr/>
        </p:nvSpPr>
        <p:spPr>
          <a:xfrm rot="5400000" flipV="1">
            <a:off x="1206228" y="6484229"/>
            <a:ext cx="1809487" cy="203979"/>
          </a:xfrm>
          <a:custGeom>
            <a:avLst/>
            <a:gdLst/>
            <a:ahLst/>
            <a:cxnLst/>
            <a:rect l="l" t="t" r="r" b="b"/>
            <a:pathLst>
              <a:path w="3391113" h="382271">
                <a:moveTo>
                  <a:pt x="0" y="382271"/>
                </a:moveTo>
                <a:lnTo>
                  <a:pt x="3391113" y="382271"/>
                </a:lnTo>
                <a:lnTo>
                  <a:pt x="3391113" y="0"/>
                </a:lnTo>
                <a:lnTo>
                  <a:pt x="0" y="0"/>
                </a:lnTo>
                <a:lnTo>
                  <a:pt x="0" y="382271"/>
                </a:lnTo>
                <a:close/>
              </a:path>
            </a:pathLst>
          </a:custGeom>
          <a:blipFill>
            <a:blip>
              <a:extLst>
                <a:ext uri="{96DAC541-7B7A-43D3-8B79-37D633B846F1}">
                  <asvg:svgBlip xmlns:asvg="http://schemas.microsoft.com/office/drawing/2016/SVG/main" r:embed="rId5"/>
                </a:ext>
              </a:extLst>
            </a:blip>
            <a:stretch>
              <a:fillRect/>
            </a:stretch>
          </a:blipFill>
        </p:spPr>
        <p:txBody>
          <a:bodyPr/>
          <a:lstStyle/>
          <a:p>
            <a:pPr defTabSz="487924"/>
            <a:endParaRPr lang="en-GB" sz="960">
              <a:solidFill>
                <a:prstClr val="black"/>
              </a:solidFill>
              <a:latin typeface="Calibri"/>
            </a:endParaRPr>
          </a:p>
        </p:txBody>
      </p:sp>
      <p:sp>
        <p:nvSpPr>
          <p:cNvPr id="6" name="TextBox 6"/>
          <p:cNvSpPr txBox="1"/>
          <p:nvPr/>
        </p:nvSpPr>
        <p:spPr>
          <a:xfrm>
            <a:off x="2406768" y="5682441"/>
            <a:ext cx="1134595" cy="143694"/>
          </a:xfrm>
          <a:prstGeom prst="rect">
            <a:avLst/>
          </a:prstGeom>
        </p:spPr>
        <p:txBody>
          <a:bodyPr wrap="square" lIns="0" tIns="0" rIns="0" bIns="0" rtlCol="0" anchor="t">
            <a:spAutoFit/>
          </a:bodyPr>
          <a:lstStyle/>
          <a:p>
            <a:pPr defTabSz="487924">
              <a:lnSpc>
                <a:spcPts val="1102"/>
              </a:lnSpc>
              <a:spcBef>
                <a:spcPct val="0"/>
              </a:spcBef>
            </a:pPr>
            <a:r>
              <a:rPr lang="en-US" sz="1067" spc="39">
                <a:solidFill>
                  <a:srgbClr val="04809F"/>
                </a:solidFill>
                <a:latin typeface="Aptos"/>
                <a:ea typeface="Aptos"/>
                <a:cs typeface="Aptos"/>
                <a:sym typeface="Aptos"/>
              </a:rPr>
              <a:t>#HCSKTP</a:t>
            </a:r>
          </a:p>
        </p:txBody>
      </p:sp>
      <p:sp>
        <p:nvSpPr>
          <p:cNvPr id="14" name="Freeform 14"/>
          <p:cNvSpPr/>
          <p:nvPr/>
        </p:nvSpPr>
        <p:spPr>
          <a:xfrm>
            <a:off x="6633096" y="5810325"/>
            <a:ext cx="1668299" cy="426828"/>
          </a:xfrm>
          <a:custGeom>
            <a:avLst/>
            <a:gdLst/>
            <a:ahLst/>
            <a:cxnLst/>
            <a:rect l="l" t="t" r="r" b="b"/>
            <a:pathLst>
              <a:path w="2027234" h="518660">
                <a:moveTo>
                  <a:pt x="0" y="0"/>
                </a:moveTo>
                <a:lnTo>
                  <a:pt x="2027234" y="0"/>
                </a:lnTo>
                <a:lnTo>
                  <a:pt x="2027234" y="518660"/>
                </a:lnTo>
                <a:lnTo>
                  <a:pt x="0" y="518660"/>
                </a:lnTo>
                <a:lnTo>
                  <a:pt x="0" y="0"/>
                </a:lnTo>
                <a:close/>
              </a:path>
            </a:pathLst>
          </a:custGeom>
          <a:blipFill>
            <a:blip r:embed="rId6"/>
            <a:stretch>
              <a:fillRect/>
            </a:stretch>
          </a:blipFill>
        </p:spPr>
        <p:txBody>
          <a:bodyPr/>
          <a:lstStyle/>
          <a:p>
            <a:pPr defTabSz="487924"/>
            <a:endParaRPr lang="en-GB" sz="960">
              <a:solidFill>
                <a:prstClr val="black"/>
              </a:solidFill>
              <a:latin typeface="Calibri"/>
            </a:endParaRPr>
          </a:p>
        </p:txBody>
      </p:sp>
      <p:sp>
        <p:nvSpPr>
          <p:cNvPr id="15" name="Freeform 15"/>
          <p:cNvSpPr/>
          <p:nvPr/>
        </p:nvSpPr>
        <p:spPr>
          <a:xfrm>
            <a:off x="5455946" y="5841013"/>
            <a:ext cx="1007784" cy="478781"/>
          </a:xfrm>
          <a:custGeom>
            <a:avLst/>
            <a:gdLst/>
            <a:ahLst/>
            <a:cxnLst/>
            <a:rect l="l" t="t" r="r" b="b"/>
            <a:pathLst>
              <a:path w="1131466" h="537540">
                <a:moveTo>
                  <a:pt x="0" y="0"/>
                </a:moveTo>
                <a:lnTo>
                  <a:pt x="1131465" y="0"/>
                </a:lnTo>
                <a:lnTo>
                  <a:pt x="1131465" y="537540"/>
                </a:lnTo>
                <a:lnTo>
                  <a:pt x="0" y="537540"/>
                </a:lnTo>
                <a:lnTo>
                  <a:pt x="0" y="0"/>
                </a:lnTo>
                <a:close/>
              </a:path>
            </a:pathLst>
          </a:custGeom>
          <a:blipFill>
            <a:blip r:embed="rId7"/>
            <a:stretch>
              <a:fillRect/>
            </a:stretch>
          </a:blipFill>
        </p:spPr>
        <p:txBody>
          <a:bodyPr/>
          <a:lstStyle/>
          <a:p>
            <a:pPr defTabSz="487924"/>
            <a:endParaRPr lang="en-GB" sz="960">
              <a:solidFill>
                <a:prstClr val="black"/>
              </a:solidFill>
              <a:latin typeface="Calibri"/>
            </a:endParaRPr>
          </a:p>
        </p:txBody>
      </p:sp>
      <p:sp>
        <p:nvSpPr>
          <p:cNvPr id="17" name="Freeform 17"/>
          <p:cNvSpPr/>
          <p:nvPr/>
        </p:nvSpPr>
        <p:spPr>
          <a:xfrm>
            <a:off x="1647850" y="316785"/>
            <a:ext cx="758919" cy="340278"/>
          </a:xfrm>
          <a:custGeom>
            <a:avLst/>
            <a:gdLst/>
            <a:ahLst/>
            <a:cxnLst/>
            <a:rect l="l" t="t" r="r" b="b"/>
            <a:pathLst>
              <a:path w="970742" h="403231">
                <a:moveTo>
                  <a:pt x="0" y="0"/>
                </a:moveTo>
                <a:lnTo>
                  <a:pt x="970742" y="0"/>
                </a:lnTo>
                <a:lnTo>
                  <a:pt x="970742" y="403231"/>
                </a:lnTo>
                <a:lnTo>
                  <a:pt x="0" y="403231"/>
                </a:lnTo>
                <a:lnTo>
                  <a:pt x="0" y="0"/>
                </a:lnTo>
                <a:close/>
              </a:path>
            </a:pathLst>
          </a:custGeom>
          <a:blipFill>
            <a:blip r:embed="rId8"/>
            <a:stretch>
              <a:fillRect/>
            </a:stretch>
          </a:blipFill>
        </p:spPr>
        <p:txBody>
          <a:bodyPr/>
          <a:lstStyle/>
          <a:p>
            <a:pPr defTabSz="487924"/>
            <a:endParaRPr lang="en-GB" sz="960">
              <a:solidFill>
                <a:prstClr val="black"/>
              </a:solidFill>
              <a:latin typeface="Calibri"/>
            </a:endParaRPr>
          </a:p>
        </p:txBody>
      </p:sp>
      <p:grpSp>
        <p:nvGrpSpPr>
          <p:cNvPr id="20" name="Group 20"/>
          <p:cNvGrpSpPr/>
          <p:nvPr/>
        </p:nvGrpSpPr>
        <p:grpSpPr>
          <a:xfrm>
            <a:off x="-821761" y="1973640"/>
            <a:ext cx="7454855" cy="2368830"/>
            <a:chOff x="-412774" y="-38100"/>
            <a:chExt cx="2157432" cy="1221990"/>
          </a:xfrm>
        </p:grpSpPr>
        <p:sp>
          <p:nvSpPr>
            <p:cNvPr id="21" name="Freeform 21"/>
            <p:cNvSpPr/>
            <p:nvPr/>
          </p:nvSpPr>
          <p:spPr>
            <a:xfrm>
              <a:off x="-412774" y="0"/>
              <a:ext cx="2157432" cy="1183890"/>
            </a:xfrm>
            <a:custGeom>
              <a:avLst/>
              <a:gdLst/>
              <a:ahLst/>
              <a:cxnLst/>
              <a:rect l="l" t="t" r="r" b="b"/>
              <a:pathLst>
                <a:path w="1662091" h="1183890">
                  <a:moveTo>
                    <a:pt x="75647" y="0"/>
                  </a:moveTo>
                  <a:lnTo>
                    <a:pt x="1586444" y="0"/>
                  </a:lnTo>
                  <a:cubicBezTo>
                    <a:pt x="1628223" y="0"/>
                    <a:pt x="1662091" y="33868"/>
                    <a:pt x="1662091" y="75647"/>
                  </a:cubicBezTo>
                  <a:lnTo>
                    <a:pt x="1662091" y="1108243"/>
                  </a:lnTo>
                  <a:cubicBezTo>
                    <a:pt x="1662091" y="1150022"/>
                    <a:pt x="1628223" y="1183890"/>
                    <a:pt x="1586444" y="1183890"/>
                  </a:cubicBezTo>
                  <a:lnTo>
                    <a:pt x="75647" y="1183890"/>
                  </a:lnTo>
                  <a:cubicBezTo>
                    <a:pt x="33868" y="1183890"/>
                    <a:pt x="0" y="1150022"/>
                    <a:pt x="0" y="1108243"/>
                  </a:cubicBezTo>
                  <a:lnTo>
                    <a:pt x="0" y="75647"/>
                  </a:lnTo>
                  <a:cubicBezTo>
                    <a:pt x="0" y="33868"/>
                    <a:pt x="33868" y="0"/>
                    <a:pt x="75647" y="0"/>
                  </a:cubicBezTo>
                  <a:close/>
                </a:path>
              </a:pathLst>
            </a:custGeom>
            <a:solidFill>
              <a:srgbClr val="C7EFFF"/>
            </a:solidFill>
          </p:spPr>
          <p:txBody>
            <a:bodyPr/>
            <a:lstStyle/>
            <a:p>
              <a:pPr defTabSz="487924"/>
              <a:endParaRPr lang="en-GB" sz="960">
                <a:solidFill>
                  <a:prstClr val="black"/>
                </a:solidFill>
                <a:latin typeface="Calibri"/>
              </a:endParaRPr>
            </a:p>
          </p:txBody>
        </p:sp>
        <p:sp>
          <p:nvSpPr>
            <p:cNvPr id="22" name="TextBox 22"/>
            <p:cNvSpPr txBox="1"/>
            <p:nvPr/>
          </p:nvSpPr>
          <p:spPr>
            <a:xfrm>
              <a:off x="0" y="-38100"/>
              <a:ext cx="1662091" cy="1221990"/>
            </a:xfrm>
            <a:prstGeom prst="rect">
              <a:avLst/>
            </a:prstGeom>
          </p:spPr>
          <p:txBody>
            <a:bodyPr lIns="20273" tIns="20273" rIns="20273" bIns="20273" rtlCol="0" anchor="ctr"/>
            <a:lstStyle/>
            <a:p>
              <a:pPr algn="ctr" defTabSz="487924">
                <a:lnSpc>
                  <a:spcPts val="841"/>
                </a:lnSpc>
              </a:pPr>
              <a:endParaRPr sz="960">
                <a:solidFill>
                  <a:prstClr val="black"/>
                </a:solidFill>
                <a:latin typeface="Calibri"/>
              </a:endParaRPr>
            </a:p>
          </p:txBody>
        </p:sp>
      </p:grpSp>
      <p:sp>
        <p:nvSpPr>
          <p:cNvPr id="11" name="TextBox 11"/>
          <p:cNvSpPr txBox="1"/>
          <p:nvPr/>
        </p:nvSpPr>
        <p:spPr>
          <a:xfrm>
            <a:off x="196554" y="2197173"/>
            <a:ext cx="6559231" cy="2022092"/>
          </a:xfrm>
          <a:prstGeom prst="rect">
            <a:avLst/>
          </a:prstGeom>
        </p:spPr>
        <p:txBody>
          <a:bodyPr wrap="square" lIns="0" tIns="0" rIns="0" bIns="0" rtlCol="0" anchor="t">
            <a:spAutoFit/>
          </a:bodyPr>
          <a:lstStyle/>
          <a:p>
            <a:pPr>
              <a:lnSpc>
                <a:spcPct val="90000"/>
              </a:lnSpc>
              <a:spcBef>
                <a:spcPct val="0"/>
              </a:spcBef>
              <a:defRPr/>
            </a:pPr>
            <a:r>
              <a:rPr lang="en-US" sz="3200" b="1">
                <a:solidFill>
                  <a:schemeClr val="accent5">
                    <a:lumMod val="50000"/>
                  </a:schemeClr>
                </a:solidFill>
                <a:latin typeface="Arial"/>
                <a:ea typeface="+mj-ea"/>
                <a:cs typeface="Arial"/>
                <a:sym typeface="Aptos Bold"/>
              </a:rPr>
              <a:t>The Healthcare Scientists (HCS)</a:t>
            </a:r>
            <a:endParaRPr lang="en-US" sz="3200" b="1">
              <a:solidFill>
                <a:schemeClr val="accent5">
                  <a:lumMod val="50000"/>
                </a:schemeClr>
              </a:solidFill>
              <a:latin typeface="Arial"/>
              <a:ea typeface="+mj-ea"/>
              <a:cs typeface="Arial"/>
            </a:endParaRPr>
          </a:p>
          <a:p>
            <a:pPr>
              <a:lnSpc>
                <a:spcPct val="90000"/>
              </a:lnSpc>
              <a:spcBef>
                <a:spcPct val="0"/>
              </a:spcBef>
              <a:defRPr/>
            </a:pPr>
            <a:r>
              <a:rPr lang="en-US" sz="3200" b="1">
                <a:solidFill>
                  <a:schemeClr val="accent5">
                    <a:lumMod val="50000"/>
                  </a:schemeClr>
                </a:solidFill>
                <a:latin typeface="Arial"/>
                <a:ea typeface="+mj-ea"/>
                <a:cs typeface="Arial"/>
                <a:sym typeface="Aptos Bold"/>
              </a:rPr>
              <a:t>Knowledge Transfer Partnership (KTP) </a:t>
            </a:r>
            <a:r>
              <a:rPr lang="en-US" sz="3200" b="1" err="1">
                <a:solidFill>
                  <a:schemeClr val="accent5">
                    <a:lumMod val="50000"/>
                  </a:schemeClr>
                </a:solidFill>
                <a:latin typeface="Arial"/>
                <a:ea typeface="+mj-ea"/>
                <a:cs typeface="Arial"/>
                <a:sym typeface="Aptos Bold"/>
              </a:rPr>
              <a:t>programme</a:t>
            </a:r>
            <a:endParaRPr lang="en-US" sz="3200" b="1" err="1">
              <a:solidFill>
                <a:schemeClr val="accent5">
                  <a:lumMod val="50000"/>
                </a:schemeClr>
              </a:solidFill>
              <a:latin typeface="Arial"/>
              <a:ea typeface="+mj-ea"/>
              <a:cs typeface="Arial"/>
            </a:endParaRPr>
          </a:p>
          <a:p>
            <a:pPr>
              <a:lnSpc>
                <a:spcPct val="90000"/>
              </a:lnSpc>
              <a:spcBef>
                <a:spcPct val="0"/>
              </a:spcBef>
              <a:defRPr/>
            </a:pPr>
            <a:r>
              <a:rPr lang="en-GB" altLang="en-US" b="1">
                <a:solidFill>
                  <a:schemeClr val="accent5">
                    <a:lumMod val="50000"/>
                  </a:schemeClr>
                </a:solidFill>
                <a:latin typeface="Arial"/>
                <a:cs typeface="Arial"/>
              </a:rPr>
              <a:t>for leaders and </a:t>
            </a:r>
            <a:r>
              <a:rPr lang="en-GB" b="1">
                <a:solidFill>
                  <a:schemeClr val="accent5">
                    <a:lumMod val="50000"/>
                  </a:schemeClr>
                </a:solidFill>
                <a:latin typeface="Arial"/>
                <a:cs typeface="Arial"/>
              </a:rPr>
              <a:t>aspiring leaders in Healthcare Science </a:t>
            </a:r>
          </a:p>
          <a:p>
            <a:pPr>
              <a:lnSpc>
                <a:spcPct val="90000"/>
              </a:lnSpc>
              <a:spcBef>
                <a:spcPct val="0"/>
              </a:spcBef>
              <a:defRPr/>
            </a:pPr>
            <a:endParaRPr lang="en-US" sz="3200" b="1">
              <a:solidFill>
                <a:schemeClr val="accent5">
                  <a:lumMod val="50000"/>
                </a:schemeClr>
              </a:solidFill>
              <a:latin typeface="Arial" charset="0"/>
              <a:ea typeface="+mj-ea"/>
              <a:cs typeface="Arial" charset="0"/>
              <a:sym typeface="Aptos Bold"/>
            </a:endParaRPr>
          </a:p>
        </p:txBody>
      </p:sp>
      <p:pic>
        <p:nvPicPr>
          <p:cNvPr id="28" name="Picture 27">
            <a:extLst>
              <a:ext uri="{FF2B5EF4-FFF2-40B4-BE49-F238E27FC236}">
                <a16:creationId xmlns:a16="http://schemas.microsoft.com/office/drawing/2014/main" id="{78BDA46C-CD73-F53A-6D9B-53B8AE98253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57011" y="352642"/>
            <a:ext cx="2346389" cy="351141"/>
          </a:xfrm>
          <a:prstGeom prst="rect">
            <a:avLst/>
          </a:prstGeom>
        </p:spPr>
      </p:pic>
      <p:pic>
        <p:nvPicPr>
          <p:cNvPr id="29" name="Picture 28">
            <a:extLst>
              <a:ext uri="{FF2B5EF4-FFF2-40B4-BE49-F238E27FC236}">
                <a16:creationId xmlns:a16="http://schemas.microsoft.com/office/drawing/2014/main" id="{8E5937DF-18B1-9F35-7313-D85E59AD354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28261" y="331071"/>
            <a:ext cx="1213673" cy="345083"/>
          </a:xfrm>
          <a:prstGeom prst="rect">
            <a:avLst/>
          </a:prstGeom>
        </p:spPr>
      </p:pic>
      <p:pic>
        <p:nvPicPr>
          <p:cNvPr id="30" name="Picture 29">
            <a:extLst>
              <a:ext uri="{FF2B5EF4-FFF2-40B4-BE49-F238E27FC236}">
                <a16:creationId xmlns:a16="http://schemas.microsoft.com/office/drawing/2014/main" id="{48E73D40-2BDA-E8ED-A032-6CDA146FE52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708953" y="5695053"/>
            <a:ext cx="1498039" cy="659909"/>
          </a:xfrm>
          <a:prstGeom prst="rect">
            <a:avLst/>
          </a:prstGeom>
        </p:spPr>
      </p:pic>
      <p:pic>
        <p:nvPicPr>
          <p:cNvPr id="31" name="Picture 30">
            <a:extLst>
              <a:ext uri="{FF2B5EF4-FFF2-40B4-BE49-F238E27FC236}">
                <a16:creationId xmlns:a16="http://schemas.microsoft.com/office/drawing/2014/main" id="{667CD280-4FC5-24B5-E975-EECB39C65F8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31682" y="5909265"/>
            <a:ext cx="963580" cy="356932"/>
          </a:xfrm>
          <a:prstGeom prst="rect">
            <a:avLst/>
          </a:prstGeom>
        </p:spPr>
      </p:pic>
      <p:pic>
        <p:nvPicPr>
          <p:cNvPr id="7" name="Picture 6">
            <a:extLst>
              <a:ext uri="{FF2B5EF4-FFF2-40B4-BE49-F238E27FC236}">
                <a16:creationId xmlns:a16="http://schemas.microsoft.com/office/drawing/2014/main" id="{027921E3-3496-4B10-3847-9FD48B45C27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916598" y="136882"/>
            <a:ext cx="758919" cy="72128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a:extLst>
            <a:ext uri="{FF2B5EF4-FFF2-40B4-BE49-F238E27FC236}">
              <a16:creationId xmlns:a16="http://schemas.microsoft.com/office/drawing/2014/main" id="{23E1EDFB-48C3-505A-E68E-6DF23DBCE93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BFDF1F3-DD17-2795-78BC-3E3C6FE44947}"/>
              </a:ext>
            </a:extLst>
          </p:cNvPr>
          <p:cNvSpPr/>
          <p:nvPr/>
        </p:nvSpPr>
        <p:spPr>
          <a:xfrm rot="5400000">
            <a:off x="9821602" y="574164"/>
            <a:ext cx="1809487" cy="203979"/>
          </a:xfrm>
          <a:custGeom>
            <a:avLst/>
            <a:gdLst/>
            <a:ahLst/>
            <a:cxnLst/>
            <a:rect l="l" t="t" r="r" b="b"/>
            <a:pathLst>
              <a:path w="3391113" h="382271">
                <a:moveTo>
                  <a:pt x="0" y="0"/>
                </a:moveTo>
                <a:lnTo>
                  <a:pt x="3391113" y="0"/>
                </a:lnTo>
                <a:lnTo>
                  <a:pt x="3391113" y="382271"/>
                </a:lnTo>
                <a:lnTo>
                  <a:pt x="0" y="382271"/>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pPr defTabSz="487924"/>
            <a:endParaRPr lang="en-GB" sz="960">
              <a:solidFill>
                <a:prstClr val="black"/>
              </a:solidFill>
              <a:latin typeface="Calibri"/>
            </a:endParaRPr>
          </a:p>
        </p:txBody>
      </p:sp>
      <p:sp>
        <p:nvSpPr>
          <p:cNvPr id="3" name="Freeform 3">
            <a:extLst>
              <a:ext uri="{FF2B5EF4-FFF2-40B4-BE49-F238E27FC236}">
                <a16:creationId xmlns:a16="http://schemas.microsoft.com/office/drawing/2014/main" id="{73BD06A5-D391-EA43-D7B6-487868E1FA7F}"/>
              </a:ext>
            </a:extLst>
          </p:cNvPr>
          <p:cNvSpPr/>
          <p:nvPr/>
        </p:nvSpPr>
        <p:spPr>
          <a:xfrm rot="5400000" flipV="1">
            <a:off x="-480508" y="6134468"/>
            <a:ext cx="1809487" cy="203979"/>
          </a:xfrm>
          <a:custGeom>
            <a:avLst/>
            <a:gdLst/>
            <a:ahLst/>
            <a:cxnLst/>
            <a:rect l="l" t="t" r="r" b="b"/>
            <a:pathLst>
              <a:path w="3391113" h="382271">
                <a:moveTo>
                  <a:pt x="0" y="382271"/>
                </a:moveTo>
                <a:lnTo>
                  <a:pt x="3391113" y="382271"/>
                </a:lnTo>
                <a:lnTo>
                  <a:pt x="3391113" y="0"/>
                </a:lnTo>
                <a:lnTo>
                  <a:pt x="0" y="0"/>
                </a:lnTo>
                <a:lnTo>
                  <a:pt x="0" y="382271"/>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defTabSz="487924"/>
            <a:endParaRPr lang="en-GB" sz="960">
              <a:solidFill>
                <a:prstClr val="black"/>
              </a:solidFill>
              <a:latin typeface="Calibri"/>
            </a:endParaRPr>
          </a:p>
        </p:txBody>
      </p:sp>
      <p:sp>
        <p:nvSpPr>
          <p:cNvPr id="4" name="Freeform 4">
            <a:extLst>
              <a:ext uri="{FF2B5EF4-FFF2-40B4-BE49-F238E27FC236}">
                <a16:creationId xmlns:a16="http://schemas.microsoft.com/office/drawing/2014/main" id="{0738FCFF-A9FD-659C-56C0-C24380A63E28}"/>
              </a:ext>
            </a:extLst>
          </p:cNvPr>
          <p:cNvSpPr/>
          <p:nvPr/>
        </p:nvSpPr>
        <p:spPr>
          <a:xfrm rot="5400000">
            <a:off x="10265294" y="-101990"/>
            <a:ext cx="1809487" cy="203979"/>
          </a:xfrm>
          <a:custGeom>
            <a:avLst/>
            <a:gdLst/>
            <a:ahLst/>
            <a:cxnLst/>
            <a:rect l="l" t="t" r="r" b="b"/>
            <a:pathLst>
              <a:path w="3391113" h="382271">
                <a:moveTo>
                  <a:pt x="0" y="0"/>
                </a:moveTo>
                <a:lnTo>
                  <a:pt x="3391113" y="0"/>
                </a:lnTo>
                <a:lnTo>
                  <a:pt x="3391113" y="382271"/>
                </a:lnTo>
                <a:lnTo>
                  <a:pt x="0" y="38227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defTabSz="487924"/>
            <a:endParaRPr lang="en-GB" sz="960">
              <a:solidFill>
                <a:prstClr val="black"/>
              </a:solidFill>
              <a:latin typeface="Calibri"/>
            </a:endParaRPr>
          </a:p>
        </p:txBody>
      </p:sp>
      <p:sp>
        <p:nvSpPr>
          <p:cNvPr id="5" name="Freeform 5">
            <a:extLst>
              <a:ext uri="{FF2B5EF4-FFF2-40B4-BE49-F238E27FC236}">
                <a16:creationId xmlns:a16="http://schemas.microsoft.com/office/drawing/2014/main" id="{233C9461-D913-A423-683C-910256261727}"/>
              </a:ext>
            </a:extLst>
          </p:cNvPr>
          <p:cNvSpPr/>
          <p:nvPr/>
        </p:nvSpPr>
        <p:spPr>
          <a:xfrm rot="5400000" flipV="1">
            <a:off x="72516" y="6679897"/>
            <a:ext cx="1809487" cy="203979"/>
          </a:xfrm>
          <a:custGeom>
            <a:avLst/>
            <a:gdLst/>
            <a:ahLst/>
            <a:cxnLst/>
            <a:rect l="l" t="t" r="r" b="b"/>
            <a:pathLst>
              <a:path w="3391113" h="382271">
                <a:moveTo>
                  <a:pt x="0" y="382271"/>
                </a:moveTo>
                <a:lnTo>
                  <a:pt x="3391113" y="382271"/>
                </a:lnTo>
                <a:lnTo>
                  <a:pt x="3391113" y="0"/>
                </a:lnTo>
                <a:lnTo>
                  <a:pt x="0" y="0"/>
                </a:lnTo>
                <a:lnTo>
                  <a:pt x="0" y="382271"/>
                </a:lnTo>
                <a:close/>
              </a:path>
            </a:pathLst>
          </a:custGeom>
          <a:blipFill>
            <a:blip>
              <a:extLst>
                <a:ext uri="{96DAC541-7B7A-43D3-8B79-37D633B846F1}">
                  <asvg:svgBlip xmlns:asvg="http://schemas.microsoft.com/office/drawing/2016/SVG/main" r:embed="rId4"/>
                </a:ext>
              </a:extLst>
            </a:blip>
            <a:stretch>
              <a:fillRect/>
            </a:stretch>
          </a:blipFill>
        </p:spPr>
        <p:txBody>
          <a:bodyPr/>
          <a:lstStyle/>
          <a:p>
            <a:pPr defTabSz="487924"/>
            <a:endParaRPr lang="en-GB" sz="960">
              <a:solidFill>
                <a:prstClr val="black"/>
              </a:solidFill>
              <a:latin typeface="Calibri"/>
            </a:endParaRPr>
          </a:p>
        </p:txBody>
      </p:sp>
      <p:sp>
        <p:nvSpPr>
          <p:cNvPr id="6" name="TextBox 6">
            <a:extLst>
              <a:ext uri="{FF2B5EF4-FFF2-40B4-BE49-F238E27FC236}">
                <a16:creationId xmlns:a16="http://schemas.microsoft.com/office/drawing/2014/main" id="{723D5CD4-DCF3-9E52-B063-2430F3875AE2}"/>
              </a:ext>
            </a:extLst>
          </p:cNvPr>
          <p:cNvSpPr txBox="1"/>
          <p:nvPr/>
        </p:nvSpPr>
        <p:spPr>
          <a:xfrm>
            <a:off x="11067949" y="1316232"/>
            <a:ext cx="1134595" cy="143694"/>
          </a:xfrm>
          <a:prstGeom prst="rect">
            <a:avLst/>
          </a:prstGeom>
        </p:spPr>
        <p:txBody>
          <a:bodyPr wrap="square" lIns="0" tIns="0" rIns="0" bIns="0" rtlCol="0" anchor="t">
            <a:spAutoFit/>
          </a:bodyPr>
          <a:lstStyle/>
          <a:p>
            <a:pPr defTabSz="487924">
              <a:lnSpc>
                <a:spcPts val="1102"/>
              </a:lnSpc>
              <a:spcBef>
                <a:spcPct val="0"/>
              </a:spcBef>
            </a:pPr>
            <a:r>
              <a:rPr lang="en-US" sz="1067" spc="39">
                <a:solidFill>
                  <a:srgbClr val="04809F"/>
                </a:solidFill>
                <a:latin typeface="Aptos"/>
                <a:ea typeface="Aptos"/>
                <a:cs typeface="Aptos"/>
                <a:sym typeface="Aptos"/>
              </a:rPr>
              <a:t>#HCSKTP</a:t>
            </a:r>
          </a:p>
        </p:txBody>
      </p:sp>
      <p:sp>
        <p:nvSpPr>
          <p:cNvPr id="14" name="Freeform 14">
            <a:extLst>
              <a:ext uri="{FF2B5EF4-FFF2-40B4-BE49-F238E27FC236}">
                <a16:creationId xmlns:a16="http://schemas.microsoft.com/office/drawing/2014/main" id="{77DE65E1-96B2-9E00-AEE9-C153B223B9C0}"/>
              </a:ext>
            </a:extLst>
          </p:cNvPr>
          <p:cNvSpPr/>
          <p:nvPr/>
        </p:nvSpPr>
        <p:spPr>
          <a:xfrm>
            <a:off x="7401688" y="6249153"/>
            <a:ext cx="1668299" cy="426828"/>
          </a:xfrm>
          <a:custGeom>
            <a:avLst/>
            <a:gdLst/>
            <a:ahLst/>
            <a:cxnLst/>
            <a:rect l="l" t="t" r="r" b="b"/>
            <a:pathLst>
              <a:path w="2027234" h="518660">
                <a:moveTo>
                  <a:pt x="0" y="0"/>
                </a:moveTo>
                <a:lnTo>
                  <a:pt x="2027234" y="0"/>
                </a:lnTo>
                <a:lnTo>
                  <a:pt x="2027234" y="518660"/>
                </a:lnTo>
                <a:lnTo>
                  <a:pt x="0" y="518660"/>
                </a:lnTo>
                <a:lnTo>
                  <a:pt x="0" y="0"/>
                </a:lnTo>
                <a:close/>
              </a:path>
            </a:pathLst>
          </a:custGeom>
          <a:blipFill>
            <a:blip r:embed="rId5"/>
            <a:stretch>
              <a:fillRect/>
            </a:stretch>
          </a:blipFill>
        </p:spPr>
        <p:txBody>
          <a:bodyPr/>
          <a:lstStyle/>
          <a:p>
            <a:pPr defTabSz="487924"/>
            <a:endParaRPr lang="en-GB" sz="960">
              <a:solidFill>
                <a:prstClr val="black"/>
              </a:solidFill>
              <a:latin typeface="Calibri"/>
            </a:endParaRPr>
          </a:p>
        </p:txBody>
      </p:sp>
      <p:sp>
        <p:nvSpPr>
          <p:cNvPr id="15" name="Freeform 15">
            <a:extLst>
              <a:ext uri="{FF2B5EF4-FFF2-40B4-BE49-F238E27FC236}">
                <a16:creationId xmlns:a16="http://schemas.microsoft.com/office/drawing/2014/main" id="{0F86D405-E3C8-EB8C-4559-567872E7487D}"/>
              </a:ext>
            </a:extLst>
          </p:cNvPr>
          <p:cNvSpPr/>
          <p:nvPr/>
        </p:nvSpPr>
        <p:spPr>
          <a:xfrm>
            <a:off x="6104002" y="6265337"/>
            <a:ext cx="1007784" cy="478781"/>
          </a:xfrm>
          <a:custGeom>
            <a:avLst/>
            <a:gdLst/>
            <a:ahLst/>
            <a:cxnLst/>
            <a:rect l="l" t="t" r="r" b="b"/>
            <a:pathLst>
              <a:path w="1131466" h="537540">
                <a:moveTo>
                  <a:pt x="0" y="0"/>
                </a:moveTo>
                <a:lnTo>
                  <a:pt x="1131465" y="0"/>
                </a:lnTo>
                <a:lnTo>
                  <a:pt x="1131465" y="537540"/>
                </a:lnTo>
                <a:lnTo>
                  <a:pt x="0" y="537540"/>
                </a:lnTo>
                <a:lnTo>
                  <a:pt x="0" y="0"/>
                </a:lnTo>
                <a:close/>
              </a:path>
            </a:pathLst>
          </a:custGeom>
          <a:blipFill>
            <a:blip r:embed="rId6"/>
            <a:stretch>
              <a:fillRect/>
            </a:stretch>
          </a:blipFill>
        </p:spPr>
        <p:txBody>
          <a:bodyPr/>
          <a:lstStyle/>
          <a:p>
            <a:pPr defTabSz="487924"/>
            <a:endParaRPr lang="en-GB" sz="960">
              <a:solidFill>
                <a:prstClr val="black"/>
              </a:solidFill>
              <a:latin typeface="Calibri"/>
            </a:endParaRPr>
          </a:p>
        </p:txBody>
      </p:sp>
      <p:sp>
        <p:nvSpPr>
          <p:cNvPr id="17" name="Freeform 17">
            <a:extLst>
              <a:ext uri="{FF2B5EF4-FFF2-40B4-BE49-F238E27FC236}">
                <a16:creationId xmlns:a16="http://schemas.microsoft.com/office/drawing/2014/main" id="{4E62C8F0-B1C8-5EED-2A8F-3D53FDF7EA76}"/>
              </a:ext>
            </a:extLst>
          </p:cNvPr>
          <p:cNvSpPr/>
          <p:nvPr/>
        </p:nvSpPr>
        <p:spPr>
          <a:xfrm>
            <a:off x="322246" y="236001"/>
            <a:ext cx="758919" cy="340278"/>
          </a:xfrm>
          <a:custGeom>
            <a:avLst/>
            <a:gdLst/>
            <a:ahLst/>
            <a:cxnLst/>
            <a:rect l="l" t="t" r="r" b="b"/>
            <a:pathLst>
              <a:path w="970742" h="403231">
                <a:moveTo>
                  <a:pt x="0" y="0"/>
                </a:moveTo>
                <a:lnTo>
                  <a:pt x="970742" y="0"/>
                </a:lnTo>
                <a:lnTo>
                  <a:pt x="970742" y="403231"/>
                </a:lnTo>
                <a:lnTo>
                  <a:pt x="0" y="403231"/>
                </a:lnTo>
                <a:lnTo>
                  <a:pt x="0" y="0"/>
                </a:lnTo>
                <a:close/>
              </a:path>
            </a:pathLst>
          </a:custGeom>
          <a:blipFill>
            <a:blip r:embed="rId7"/>
            <a:stretch>
              <a:fillRect/>
            </a:stretch>
          </a:blipFill>
        </p:spPr>
        <p:txBody>
          <a:bodyPr/>
          <a:lstStyle/>
          <a:p>
            <a:pPr defTabSz="487924"/>
            <a:endParaRPr lang="en-GB" sz="960">
              <a:solidFill>
                <a:prstClr val="black"/>
              </a:solidFill>
              <a:latin typeface="Calibri"/>
            </a:endParaRPr>
          </a:p>
        </p:txBody>
      </p:sp>
      <p:pic>
        <p:nvPicPr>
          <p:cNvPr id="30" name="Picture 29">
            <a:extLst>
              <a:ext uri="{FF2B5EF4-FFF2-40B4-BE49-F238E27FC236}">
                <a16:creationId xmlns:a16="http://schemas.microsoft.com/office/drawing/2014/main" id="{D06FB589-31DD-A6B9-D85A-B89CEEDADC4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46440" y="266274"/>
            <a:ext cx="2346389" cy="351141"/>
          </a:xfrm>
          <a:prstGeom prst="rect">
            <a:avLst/>
          </a:prstGeom>
        </p:spPr>
      </p:pic>
      <p:pic>
        <p:nvPicPr>
          <p:cNvPr id="32" name="Picture 31">
            <a:extLst>
              <a:ext uri="{FF2B5EF4-FFF2-40B4-BE49-F238E27FC236}">
                <a16:creationId xmlns:a16="http://schemas.microsoft.com/office/drawing/2014/main" id="{13214202-FB1A-27E9-A4C7-7594A426047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97165" y="269302"/>
            <a:ext cx="1213673" cy="345083"/>
          </a:xfrm>
          <a:prstGeom prst="rect">
            <a:avLst/>
          </a:prstGeom>
        </p:spPr>
      </p:pic>
      <p:pic>
        <p:nvPicPr>
          <p:cNvPr id="34" name="Picture 33">
            <a:extLst>
              <a:ext uri="{FF2B5EF4-FFF2-40B4-BE49-F238E27FC236}">
                <a16:creationId xmlns:a16="http://schemas.microsoft.com/office/drawing/2014/main" id="{434F0FEE-852F-A11D-E19E-8A945C7A059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49971" y="6236458"/>
            <a:ext cx="1240132" cy="589571"/>
          </a:xfrm>
          <a:prstGeom prst="rect">
            <a:avLst/>
          </a:prstGeom>
        </p:spPr>
      </p:pic>
      <p:pic>
        <p:nvPicPr>
          <p:cNvPr id="36" name="Picture 35">
            <a:extLst>
              <a:ext uri="{FF2B5EF4-FFF2-40B4-BE49-F238E27FC236}">
                <a16:creationId xmlns:a16="http://schemas.microsoft.com/office/drawing/2014/main" id="{B92C32D2-E0D1-4F7F-D884-EB15C3172EE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359889" y="6352778"/>
            <a:ext cx="963580" cy="356932"/>
          </a:xfrm>
          <a:prstGeom prst="rect">
            <a:avLst/>
          </a:prstGeom>
        </p:spPr>
      </p:pic>
      <p:pic>
        <p:nvPicPr>
          <p:cNvPr id="12" name="Picture 11">
            <a:extLst>
              <a:ext uri="{FF2B5EF4-FFF2-40B4-BE49-F238E27FC236}">
                <a16:creationId xmlns:a16="http://schemas.microsoft.com/office/drawing/2014/main" id="{F2737F44-B157-DB9D-AFB6-B8F3DBAE325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34343" y="112801"/>
            <a:ext cx="758919" cy="721286"/>
          </a:xfrm>
          <a:prstGeom prst="rect">
            <a:avLst/>
          </a:prstGeom>
        </p:spPr>
      </p:pic>
      <p:sp>
        <p:nvSpPr>
          <p:cNvPr id="8" name="Content Placeholder 2">
            <a:extLst>
              <a:ext uri="{FF2B5EF4-FFF2-40B4-BE49-F238E27FC236}">
                <a16:creationId xmlns:a16="http://schemas.microsoft.com/office/drawing/2014/main" id="{D8028CA8-6FEF-473A-E431-1AE76E71825F}"/>
              </a:ext>
            </a:extLst>
          </p:cNvPr>
          <p:cNvSpPr txBox="1">
            <a:spLocks/>
          </p:cNvSpPr>
          <p:nvPr/>
        </p:nvSpPr>
        <p:spPr>
          <a:xfrm>
            <a:off x="526225" y="1626695"/>
            <a:ext cx="10521600" cy="4962003"/>
          </a:xfrm>
          <a:prstGeom prst="rect">
            <a:avLst/>
          </a:prstGeom>
        </p:spPr>
        <p:txBody>
          <a:bodyPr/>
          <a:lstStyle>
            <a:lvl1pPr marL="182975" indent="-182975" algn="l" defTabSz="487933" rtl="0" eaLnBrk="1" latinLnBrk="0" hangingPunct="1">
              <a:spcBef>
                <a:spcPct val="20000"/>
              </a:spcBef>
              <a:buFont typeface="Arial" pitchFamily="34" charset="0"/>
              <a:buChar char="•"/>
              <a:defRPr sz="1708" kern="1200">
                <a:solidFill>
                  <a:schemeClr val="tx1"/>
                </a:solidFill>
                <a:latin typeface="+mn-lt"/>
                <a:ea typeface="+mn-ea"/>
                <a:cs typeface="+mn-cs"/>
              </a:defRPr>
            </a:lvl1pPr>
            <a:lvl2pPr marL="396446" indent="-152479" algn="l" defTabSz="487933" rtl="0" eaLnBrk="1" latinLnBrk="0" hangingPunct="1">
              <a:spcBef>
                <a:spcPct val="20000"/>
              </a:spcBef>
              <a:buFont typeface="Arial" pitchFamily="34" charset="0"/>
              <a:buChar char="–"/>
              <a:defRPr sz="1494" kern="1200">
                <a:solidFill>
                  <a:schemeClr val="tx1"/>
                </a:solidFill>
                <a:latin typeface="+mn-lt"/>
                <a:ea typeface="+mn-ea"/>
                <a:cs typeface="+mn-cs"/>
              </a:defRPr>
            </a:lvl2pPr>
            <a:lvl3pPr marL="609917" indent="-121984" algn="l" defTabSz="487933" rtl="0" eaLnBrk="1" latinLnBrk="0" hangingPunct="1">
              <a:spcBef>
                <a:spcPct val="20000"/>
              </a:spcBef>
              <a:buFont typeface="Arial" pitchFamily="34" charset="0"/>
              <a:buChar char="•"/>
              <a:defRPr sz="1281" kern="1200">
                <a:solidFill>
                  <a:schemeClr val="tx1"/>
                </a:solidFill>
                <a:latin typeface="+mn-lt"/>
                <a:ea typeface="+mn-ea"/>
                <a:cs typeface="+mn-cs"/>
              </a:defRPr>
            </a:lvl3pPr>
            <a:lvl4pPr marL="853884" indent="-121984" algn="l" defTabSz="487933" rtl="0" eaLnBrk="1" latinLnBrk="0" hangingPunct="1">
              <a:spcBef>
                <a:spcPct val="20000"/>
              </a:spcBef>
              <a:buFont typeface="Arial" pitchFamily="34" charset="0"/>
              <a:buChar char="–"/>
              <a:defRPr sz="1067" kern="1200">
                <a:solidFill>
                  <a:schemeClr val="tx1"/>
                </a:solidFill>
                <a:latin typeface="+mn-lt"/>
                <a:ea typeface="+mn-ea"/>
                <a:cs typeface="+mn-cs"/>
              </a:defRPr>
            </a:lvl4pPr>
            <a:lvl5pPr marL="1097851" indent="-121984" algn="l" defTabSz="487933" rtl="0" eaLnBrk="1" latinLnBrk="0" hangingPunct="1">
              <a:spcBef>
                <a:spcPct val="20000"/>
              </a:spcBef>
              <a:buFont typeface="Arial" pitchFamily="34" charset="0"/>
              <a:buChar char="»"/>
              <a:defRPr sz="1067" kern="1200">
                <a:solidFill>
                  <a:schemeClr val="tx1"/>
                </a:solidFill>
                <a:latin typeface="+mn-lt"/>
                <a:ea typeface="+mn-ea"/>
                <a:cs typeface="+mn-cs"/>
              </a:defRPr>
            </a:lvl5pPr>
            <a:lvl6pPr marL="1341817" indent="-121984" algn="l" defTabSz="487933" rtl="0" eaLnBrk="1" latinLnBrk="0" hangingPunct="1">
              <a:spcBef>
                <a:spcPct val="20000"/>
              </a:spcBef>
              <a:buFont typeface="Arial" pitchFamily="34" charset="0"/>
              <a:buChar char="•"/>
              <a:defRPr sz="1067" kern="1200">
                <a:solidFill>
                  <a:schemeClr val="tx1"/>
                </a:solidFill>
                <a:latin typeface="+mn-lt"/>
                <a:ea typeface="+mn-ea"/>
                <a:cs typeface="+mn-cs"/>
              </a:defRPr>
            </a:lvl6pPr>
            <a:lvl7pPr marL="1585784" indent="-121984" algn="l" defTabSz="487933" rtl="0" eaLnBrk="1" latinLnBrk="0" hangingPunct="1">
              <a:spcBef>
                <a:spcPct val="20000"/>
              </a:spcBef>
              <a:buFont typeface="Arial" pitchFamily="34" charset="0"/>
              <a:buChar char="•"/>
              <a:defRPr sz="1067" kern="1200">
                <a:solidFill>
                  <a:schemeClr val="tx1"/>
                </a:solidFill>
                <a:latin typeface="+mn-lt"/>
                <a:ea typeface="+mn-ea"/>
                <a:cs typeface="+mn-cs"/>
              </a:defRPr>
            </a:lvl7pPr>
            <a:lvl8pPr marL="1829751" indent="-121984" algn="l" defTabSz="487933" rtl="0" eaLnBrk="1" latinLnBrk="0" hangingPunct="1">
              <a:spcBef>
                <a:spcPct val="20000"/>
              </a:spcBef>
              <a:buFont typeface="Arial" pitchFamily="34" charset="0"/>
              <a:buChar char="•"/>
              <a:defRPr sz="1067" kern="1200">
                <a:solidFill>
                  <a:schemeClr val="tx1"/>
                </a:solidFill>
                <a:latin typeface="+mn-lt"/>
                <a:ea typeface="+mn-ea"/>
                <a:cs typeface="+mn-cs"/>
              </a:defRPr>
            </a:lvl8pPr>
            <a:lvl9pPr marL="2073717" indent="-121984" algn="l" defTabSz="487933" rtl="0" eaLnBrk="1" latinLnBrk="0" hangingPunct="1">
              <a:spcBef>
                <a:spcPct val="20000"/>
              </a:spcBef>
              <a:buFont typeface="Arial" pitchFamily="34" charset="0"/>
              <a:buChar char="•"/>
              <a:defRPr sz="1067" kern="1200">
                <a:solidFill>
                  <a:schemeClr val="tx1"/>
                </a:solidFill>
                <a:latin typeface="+mn-lt"/>
                <a:ea typeface="+mn-ea"/>
                <a:cs typeface="+mn-cs"/>
              </a:defRPr>
            </a:lvl9pPr>
          </a:lstStyle>
          <a:p>
            <a:pPr fontAlgn="base"/>
            <a:endParaRPr lang="en-GB" sz="1800">
              <a:solidFill>
                <a:schemeClr val="accent5">
                  <a:lumMod val="50000"/>
                </a:schemeClr>
              </a:solidFill>
              <a:latin typeface="Arial Nova Light" panose="020B0304020202020204" pitchFamily="34" charset="0"/>
            </a:endParaRPr>
          </a:p>
        </p:txBody>
      </p:sp>
      <p:sp>
        <p:nvSpPr>
          <p:cNvPr id="18" name="Title 1">
            <a:extLst>
              <a:ext uri="{FF2B5EF4-FFF2-40B4-BE49-F238E27FC236}">
                <a16:creationId xmlns:a16="http://schemas.microsoft.com/office/drawing/2014/main" id="{C9DE6809-041B-5494-8F21-D6B7E2EE1CF3}"/>
              </a:ext>
            </a:extLst>
          </p:cNvPr>
          <p:cNvSpPr txBox="1">
            <a:spLocks/>
          </p:cNvSpPr>
          <p:nvPr/>
        </p:nvSpPr>
        <p:spPr>
          <a:xfrm>
            <a:off x="405397" y="977317"/>
            <a:ext cx="10521600" cy="562096"/>
          </a:xfrm>
          <a:prstGeom prst="rect">
            <a:avLst/>
          </a:prstGeom>
        </p:spPr>
        <p:txBody>
          <a:bodyPr vert="horz" lIns="0" tIns="0" rIns="0" bIns="0" rtlCol="0" anchor="t" anchorCtr="0">
            <a:noAutofit/>
          </a:bodyPr>
          <a:lstStyle>
            <a:lvl1pPr algn="l" defTabSz="914377" rtl="0" eaLnBrk="1" latinLnBrk="0" hangingPunct="1">
              <a:lnSpc>
                <a:spcPct val="90000"/>
              </a:lnSpc>
              <a:spcBef>
                <a:spcPct val="0"/>
              </a:spcBef>
              <a:buNone/>
              <a:defRPr sz="4000" b="1" i="0" kern="1200">
                <a:solidFill>
                  <a:schemeClr val="tx1"/>
                </a:solidFill>
                <a:latin typeface="Arial Nova" panose="020B0504020202020204" pitchFamily="34" charset="0"/>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lang="en-US" sz="3200">
                <a:solidFill>
                  <a:srgbClr val="244260"/>
                </a:solidFill>
              </a:rPr>
              <a:t>HCS KTP Timeline </a:t>
            </a:r>
            <a:endParaRPr kumimoji="0" lang="en-US" sz="3200" b="1" i="0" u="none" strike="noStrike" kern="1200" cap="none" spc="0" normalizeH="0" baseline="0" noProof="0">
              <a:ln>
                <a:noFill/>
              </a:ln>
              <a:solidFill>
                <a:srgbClr val="244260"/>
              </a:solidFill>
              <a:effectLst/>
              <a:uLnTx/>
              <a:uFillTx/>
              <a:latin typeface="Arial Nova" panose="020B0504020202020204" pitchFamily="34" charset="0"/>
              <a:ea typeface="+mj-ea"/>
              <a:cs typeface="+mj-cs"/>
            </a:endParaRPr>
          </a:p>
        </p:txBody>
      </p:sp>
      <p:graphicFrame>
        <p:nvGraphicFramePr>
          <p:cNvPr id="19" name="Diagram 18" descr="Placeholder Timeline&#10;">
            <a:extLst>
              <a:ext uri="{FF2B5EF4-FFF2-40B4-BE49-F238E27FC236}">
                <a16:creationId xmlns:a16="http://schemas.microsoft.com/office/drawing/2014/main" id="{987C27E2-9735-AC95-FD64-5310DAE9FF83}"/>
              </a:ext>
            </a:extLst>
          </p:cNvPr>
          <p:cNvGraphicFramePr/>
          <p:nvPr>
            <p:extLst>
              <p:ext uri="{D42A27DB-BD31-4B8C-83A1-F6EECF244321}">
                <p14:modId xmlns:p14="http://schemas.microsoft.com/office/powerpoint/2010/main" val="2229879618"/>
              </p:ext>
            </p:extLst>
          </p:nvPr>
        </p:nvGraphicFramePr>
        <p:xfrm>
          <a:off x="559522" y="1247775"/>
          <a:ext cx="10939605" cy="538162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5" name="TextBox 24">
            <a:extLst>
              <a:ext uri="{FF2B5EF4-FFF2-40B4-BE49-F238E27FC236}">
                <a16:creationId xmlns:a16="http://schemas.microsoft.com/office/drawing/2014/main" id="{E0C648D9-844E-0A2F-DAEF-22F2499979E5}"/>
              </a:ext>
            </a:extLst>
          </p:cNvPr>
          <p:cNvSpPr txBox="1"/>
          <p:nvPr/>
        </p:nvSpPr>
        <p:spPr>
          <a:xfrm>
            <a:off x="2199473" y="4971381"/>
            <a:ext cx="1857634" cy="1200329"/>
          </a:xfrm>
          <a:prstGeom prst="rect">
            <a:avLst/>
          </a:prstGeom>
          <a:noFill/>
        </p:spPr>
        <p:txBody>
          <a:bodyPr wrap="square" rtlCol="0">
            <a:spAutoFit/>
          </a:bodyPr>
          <a:lstStyle/>
          <a:p>
            <a:r>
              <a:rPr lang="en-GB" sz="1200" b="1" dirty="0">
                <a:solidFill>
                  <a:schemeClr val="accent5">
                    <a:lumMod val="50000"/>
                  </a:schemeClr>
                </a:solidFill>
                <a:latin typeface="Arial Nova" panose="020B0504020202020204" pitchFamily="34" charset="0"/>
              </a:rPr>
              <a:t>HCS KTP </a:t>
            </a:r>
          </a:p>
          <a:p>
            <a:r>
              <a:rPr lang="en-GB" sz="1200" b="1" dirty="0">
                <a:solidFill>
                  <a:schemeClr val="accent5">
                    <a:lumMod val="50000"/>
                  </a:schemeClr>
                </a:solidFill>
                <a:latin typeface="Arial Nova" panose="020B0504020202020204" pitchFamily="34" charset="0"/>
              </a:rPr>
              <a:t>Mid-point Event</a:t>
            </a:r>
          </a:p>
          <a:p>
            <a:r>
              <a:rPr lang="en-GB" sz="1200" b="1" dirty="0">
                <a:solidFill>
                  <a:schemeClr val="accent5">
                    <a:lumMod val="50000"/>
                  </a:schemeClr>
                </a:solidFill>
                <a:latin typeface="Arial Nova" panose="020B0504020202020204" pitchFamily="34" charset="0"/>
              </a:rPr>
              <a:t>(2</a:t>
            </a:r>
            <a:r>
              <a:rPr lang="en-GB" sz="1200" b="1" baseline="30000" dirty="0">
                <a:solidFill>
                  <a:schemeClr val="accent5">
                    <a:lumMod val="50000"/>
                  </a:schemeClr>
                </a:solidFill>
                <a:latin typeface="Arial Nova" panose="020B0504020202020204" pitchFamily="34" charset="0"/>
              </a:rPr>
              <a:t>nd</a:t>
            </a:r>
            <a:r>
              <a:rPr lang="en-GB" sz="1200" b="1" dirty="0">
                <a:solidFill>
                  <a:schemeClr val="accent5">
                    <a:lumMod val="50000"/>
                  </a:schemeClr>
                </a:solidFill>
                <a:latin typeface="Arial Nova" panose="020B0504020202020204" pitchFamily="34" charset="0"/>
              </a:rPr>
              <a:t> Quarterly update in person)</a:t>
            </a:r>
          </a:p>
          <a:p>
            <a:endParaRPr lang="en-GB" sz="1200" b="1" dirty="0">
              <a:solidFill>
                <a:schemeClr val="accent5">
                  <a:lumMod val="50000"/>
                </a:schemeClr>
              </a:solidFill>
              <a:latin typeface="Arial Nova" panose="020B0504020202020204" pitchFamily="34" charset="0"/>
            </a:endParaRPr>
          </a:p>
          <a:p>
            <a:endParaRPr lang="en-GB" sz="1200" b="1" dirty="0">
              <a:solidFill>
                <a:srgbClr val="00788A"/>
              </a:solidFill>
              <a:latin typeface="Arial" panose="020B0604020202020204"/>
            </a:endParaRPr>
          </a:p>
        </p:txBody>
      </p:sp>
      <p:sp>
        <p:nvSpPr>
          <p:cNvPr id="26" name="TextBox 25">
            <a:extLst>
              <a:ext uri="{FF2B5EF4-FFF2-40B4-BE49-F238E27FC236}">
                <a16:creationId xmlns:a16="http://schemas.microsoft.com/office/drawing/2014/main" id="{CB91D92E-40FB-6270-AD2C-1A183A869079}"/>
              </a:ext>
            </a:extLst>
          </p:cNvPr>
          <p:cNvSpPr txBox="1"/>
          <p:nvPr/>
        </p:nvSpPr>
        <p:spPr>
          <a:xfrm>
            <a:off x="2256982" y="5763989"/>
            <a:ext cx="1371602" cy="642484"/>
          </a:xfrm>
          <a:prstGeom prst="rect">
            <a:avLst/>
          </a:prstGeom>
          <a:noFill/>
        </p:spPr>
        <p:txBody>
          <a:bodyPr wrap="square" rtlCol="0">
            <a:spAutoFit/>
          </a:bodyPr>
          <a:lstStyle/>
          <a:p>
            <a:r>
              <a:rPr lang="en-GB" sz="1100" dirty="0">
                <a:solidFill>
                  <a:schemeClr val="accent5">
                    <a:lumMod val="50000"/>
                  </a:schemeClr>
                </a:solidFill>
                <a:latin typeface="Arial Nova" panose="020B0504020202020204" pitchFamily="34" charset="0"/>
              </a:rPr>
              <a:t>May 2027</a:t>
            </a:r>
          </a:p>
          <a:p>
            <a:pPr defTabSz="488950">
              <a:lnSpc>
                <a:spcPct val="90000"/>
              </a:lnSpc>
              <a:spcBef>
                <a:spcPct val="0"/>
              </a:spcBef>
              <a:spcAft>
                <a:spcPct val="35000"/>
              </a:spcAft>
              <a:defRPr b="1"/>
            </a:pPr>
            <a:endParaRPr lang="en-GB" sz="1100" b="1" dirty="0">
              <a:solidFill>
                <a:prstClr val="black">
                  <a:lumMod val="65000"/>
                  <a:lumOff val="35000"/>
                </a:prstClr>
              </a:solidFill>
              <a:latin typeface="Georgia" panose="02040502050405020303"/>
            </a:endParaRPr>
          </a:p>
          <a:p>
            <a:endParaRPr lang="en-GB" sz="1100" b="1" dirty="0">
              <a:solidFill>
                <a:srgbClr val="00788A"/>
              </a:solidFill>
              <a:latin typeface="Arial" panose="020B0604020202020204"/>
            </a:endParaRPr>
          </a:p>
        </p:txBody>
      </p:sp>
      <p:sp>
        <p:nvSpPr>
          <p:cNvPr id="27" name="TextBox 26">
            <a:extLst>
              <a:ext uri="{FF2B5EF4-FFF2-40B4-BE49-F238E27FC236}">
                <a16:creationId xmlns:a16="http://schemas.microsoft.com/office/drawing/2014/main" id="{F053B162-A04F-8BDC-4769-710625ACAC45}"/>
              </a:ext>
            </a:extLst>
          </p:cNvPr>
          <p:cNvSpPr txBox="1"/>
          <p:nvPr/>
        </p:nvSpPr>
        <p:spPr>
          <a:xfrm>
            <a:off x="3416897" y="2254251"/>
            <a:ext cx="1857634" cy="461665"/>
          </a:xfrm>
          <a:prstGeom prst="rect">
            <a:avLst/>
          </a:prstGeom>
          <a:noFill/>
        </p:spPr>
        <p:txBody>
          <a:bodyPr wrap="square" rtlCol="0">
            <a:spAutoFit/>
          </a:bodyPr>
          <a:lstStyle/>
          <a:p>
            <a:r>
              <a:rPr lang="en-GB" sz="1200" b="1" dirty="0">
                <a:solidFill>
                  <a:schemeClr val="accent5">
                    <a:lumMod val="50000"/>
                  </a:schemeClr>
                </a:solidFill>
                <a:latin typeface="Arial Nova" panose="020B0504020202020204" pitchFamily="34" charset="0"/>
              </a:rPr>
              <a:t>3</a:t>
            </a:r>
            <a:r>
              <a:rPr lang="en-GB" sz="1200" b="1" baseline="30000" dirty="0">
                <a:solidFill>
                  <a:schemeClr val="accent5">
                    <a:lumMod val="50000"/>
                  </a:schemeClr>
                </a:solidFill>
                <a:latin typeface="Arial Nova" panose="020B0504020202020204" pitchFamily="34" charset="0"/>
              </a:rPr>
              <a:t>rd</a:t>
            </a:r>
            <a:r>
              <a:rPr lang="en-GB" sz="1200" b="1" dirty="0">
                <a:solidFill>
                  <a:schemeClr val="accent5">
                    <a:lumMod val="50000"/>
                  </a:schemeClr>
                </a:solidFill>
                <a:latin typeface="Arial Nova" panose="020B0504020202020204" pitchFamily="34" charset="0"/>
              </a:rPr>
              <a:t> Quarterly Report</a:t>
            </a:r>
          </a:p>
          <a:p>
            <a:endParaRPr lang="en-GB" sz="1200" b="1" dirty="0">
              <a:solidFill>
                <a:srgbClr val="00788A"/>
              </a:solidFill>
              <a:latin typeface="Arial" panose="020B0604020202020204"/>
            </a:endParaRPr>
          </a:p>
        </p:txBody>
      </p:sp>
      <p:sp>
        <p:nvSpPr>
          <p:cNvPr id="28" name="TextBox 27">
            <a:extLst>
              <a:ext uri="{FF2B5EF4-FFF2-40B4-BE49-F238E27FC236}">
                <a16:creationId xmlns:a16="http://schemas.microsoft.com/office/drawing/2014/main" id="{B80EB438-EF12-B8AA-52EE-6F755895A62D}"/>
              </a:ext>
            </a:extLst>
          </p:cNvPr>
          <p:cNvSpPr txBox="1"/>
          <p:nvPr/>
        </p:nvSpPr>
        <p:spPr>
          <a:xfrm>
            <a:off x="5760563" y="2142349"/>
            <a:ext cx="1857634" cy="461665"/>
          </a:xfrm>
          <a:prstGeom prst="rect">
            <a:avLst/>
          </a:prstGeom>
          <a:noFill/>
        </p:spPr>
        <p:txBody>
          <a:bodyPr wrap="square" rtlCol="0">
            <a:spAutoFit/>
          </a:bodyPr>
          <a:lstStyle/>
          <a:p>
            <a:r>
              <a:rPr lang="en-GB" sz="1200" b="1">
                <a:solidFill>
                  <a:schemeClr val="accent5">
                    <a:lumMod val="50000"/>
                  </a:schemeClr>
                </a:solidFill>
                <a:latin typeface="Arial Nova" panose="020B0504020202020204" pitchFamily="34" charset="0"/>
              </a:rPr>
              <a:t>5th Quarterly Report</a:t>
            </a:r>
          </a:p>
          <a:p>
            <a:endParaRPr lang="en-GB" sz="1200" b="1">
              <a:solidFill>
                <a:srgbClr val="00788A"/>
              </a:solidFill>
              <a:latin typeface="Arial" panose="020B0604020202020204"/>
            </a:endParaRPr>
          </a:p>
        </p:txBody>
      </p:sp>
      <p:sp>
        <p:nvSpPr>
          <p:cNvPr id="29" name="TextBox 28">
            <a:extLst>
              <a:ext uri="{FF2B5EF4-FFF2-40B4-BE49-F238E27FC236}">
                <a16:creationId xmlns:a16="http://schemas.microsoft.com/office/drawing/2014/main" id="{3B6BAB8A-AC97-784A-1895-1E8DDCB53B1D}"/>
              </a:ext>
            </a:extLst>
          </p:cNvPr>
          <p:cNvSpPr txBox="1"/>
          <p:nvPr/>
        </p:nvSpPr>
        <p:spPr>
          <a:xfrm>
            <a:off x="5833550" y="1882733"/>
            <a:ext cx="1371602" cy="430887"/>
          </a:xfrm>
          <a:prstGeom prst="rect">
            <a:avLst/>
          </a:prstGeom>
          <a:noFill/>
        </p:spPr>
        <p:txBody>
          <a:bodyPr wrap="square" rtlCol="0">
            <a:spAutoFit/>
          </a:bodyPr>
          <a:lstStyle/>
          <a:p>
            <a:r>
              <a:rPr lang="en-GB" sz="1100" dirty="0">
                <a:solidFill>
                  <a:schemeClr val="accent5">
                    <a:lumMod val="50000"/>
                  </a:schemeClr>
                </a:solidFill>
                <a:latin typeface="Arial Nova" panose="020B0504020202020204" pitchFamily="34" charset="0"/>
              </a:rPr>
              <a:t>Feb 2028</a:t>
            </a:r>
          </a:p>
          <a:p>
            <a:endParaRPr lang="en-GB" sz="1100" b="1" dirty="0">
              <a:solidFill>
                <a:srgbClr val="00788A"/>
              </a:solidFill>
              <a:latin typeface="Arial" panose="020B0604020202020204"/>
            </a:endParaRPr>
          </a:p>
        </p:txBody>
      </p:sp>
      <p:sp>
        <p:nvSpPr>
          <p:cNvPr id="31" name="TextBox 30">
            <a:extLst>
              <a:ext uri="{FF2B5EF4-FFF2-40B4-BE49-F238E27FC236}">
                <a16:creationId xmlns:a16="http://schemas.microsoft.com/office/drawing/2014/main" id="{3556DD29-3050-550E-8613-125C032899FE}"/>
              </a:ext>
            </a:extLst>
          </p:cNvPr>
          <p:cNvSpPr txBox="1"/>
          <p:nvPr/>
        </p:nvSpPr>
        <p:spPr>
          <a:xfrm>
            <a:off x="8269891" y="1882734"/>
            <a:ext cx="1371602" cy="430887"/>
          </a:xfrm>
          <a:prstGeom prst="rect">
            <a:avLst/>
          </a:prstGeom>
          <a:noFill/>
        </p:spPr>
        <p:txBody>
          <a:bodyPr wrap="square" rtlCol="0">
            <a:spAutoFit/>
          </a:bodyPr>
          <a:lstStyle/>
          <a:p>
            <a:r>
              <a:rPr lang="en-GB" sz="1100" dirty="0">
                <a:solidFill>
                  <a:schemeClr val="accent5">
                    <a:lumMod val="50000"/>
                  </a:schemeClr>
                </a:solidFill>
                <a:latin typeface="Arial Nova" panose="020B0504020202020204" pitchFamily="34" charset="0"/>
              </a:rPr>
              <a:t>June 2028</a:t>
            </a:r>
          </a:p>
          <a:p>
            <a:endParaRPr lang="en-GB" sz="1100" b="1" dirty="0">
              <a:solidFill>
                <a:srgbClr val="00788A"/>
              </a:solidFill>
              <a:latin typeface="Arial" panose="020B0604020202020204"/>
            </a:endParaRPr>
          </a:p>
        </p:txBody>
      </p:sp>
      <p:sp>
        <p:nvSpPr>
          <p:cNvPr id="37" name="TextBox 36">
            <a:extLst>
              <a:ext uri="{FF2B5EF4-FFF2-40B4-BE49-F238E27FC236}">
                <a16:creationId xmlns:a16="http://schemas.microsoft.com/office/drawing/2014/main" id="{9F4B0687-E101-AFFD-5FFB-5C174AA476F6}"/>
              </a:ext>
            </a:extLst>
          </p:cNvPr>
          <p:cNvSpPr txBox="1"/>
          <p:nvPr/>
        </p:nvSpPr>
        <p:spPr>
          <a:xfrm>
            <a:off x="8269891" y="2142349"/>
            <a:ext cx="1857634" cy="461665"/>
          </a:xfrm>
          <a:prstGeom prst="rect">
            <a:avLst/>
          </a:prstGeom>
          <a:noFill/>
        </p:spPr>
        <p:txBody>
          <a:bodyPr wrap="square" rtlCol="0">
            <a:spAutoFit/>
          </a:bodyPr>
          <a:lstStyle/>
          <a:p>
            <a:r>
              <a:rPr lang="en-GB" sz="1200" b="1">
                <a:solidFill>
                  <a:schemeClr val="accent5">
                    <a:lumMod val="50000"/>
                  </a:schemeClr>
                </a:solidFill>
                <a:latin typeface="Arial Nova" panose="020B0504020202020204" pitchFamily="34" charset="0"/>
              </a:rPr>
              <a:t>Impact evaluation Interviews</a:t>
            </a:r>
          </a:p>
        </p:txBody>
      </p:sp>
      <p:sp>
        <p:nvSpPr>
          <p:cNvPr id="38" name="TextBox 37">
            <a:extLst>
              <a:ext uri="{FF2B5EF4-FFF2-40B4-BE49-F238E27FC236}">
                <a16:creationId xmlns:a16="http://schemas.microsoft.com/office/drawing/2014/main" id="{BEBD9C19-CD4E-7566-2E34-48A1DCD73974}"/>
              </a:ext>
            </a:extLst>
          </p:cNvPr>
          <p:cNvSpPr txBox="1"/>
          <p:nvPr/>
        </p:nvSpPr>
        <p:spPr>
          <a:xfrm>
            <a:off x="9496166" y="5183479"/>
            <a:ext cx="1857634" cy="630942"/>
          </a:xfrm>
          <a:prstGeom prst="rect">
            <a:avLst/>
          </a:prstGeom>
          <a:noFill/>
        </p:spPr>
        <p:txBody>
          <a:bodyPr wrap="square" rtlCol="0">
            <a:spAutoFit/>
          </a:bodyPr>
          <a:lstStyle/>
          <a:p>
            <a:r>
              <a:rPr lang="en-GB" sz="1200" b="1" dirty="0">
                <a:solidFill>
                  <a:schemeClr val="accent5">
                    <a:lumMod val="50000"/>
                  </a:schemeClr>
                </a:solidFill>
                <a:latin typeface="Arial Nova" panose="020B0504020202020204" pitchFamily="34" charset="0"/>
              </a:rPr>
              <a:t>HCS KTP 6 month</a:t>
            </a:r>
          </a:p>
          <a:p>
            <a:r>
              <a:rPr lang="en-GB" sz="1200" b="1" dirty="0">
                <a:solidFill>
                  <a:schemeClr val="accent5">
                    <a:lumMod val="50000"/>
                  </a:schemeClr>
                </a:solidFill>
                <a:latin typeface="Arial Nova" panose="020B0504020202020204" pitchFamily="34" charset="0"/>
              </a:rPr>
              <a:t>Check in </a:t>
            </a:r>
          </a:p>
          <a:p>
            <a:endParaRPr lang="en-GB" sz="1100" b="1" dirty="0">
              <a:solidFill>
                <a:srgbClr val="00788A"/>
              </a:solidFill>
              <a:latin typeface="Arial" panose="020B0604020202020204"/>
            </a:endParaRPr>
          </a:p>
        </p:txBody>
      </p:sp>
    </p:spTree>
    <p:extLst>
      <p:ext uri="{BB962C8B-B14F-4D97-AF65-F5344CB8AC3E}">
        <p14:creationId xmlns:p14="http://schemas.microsoft.com/office/powerpoint/2010/main" val="362021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a:extLst>
            <a:ext uri="{FF2B5EF4-FFF2-40B4-BE49-F238E27FC236}">
              <a16:creationId xmlns:a16="http://schemas.microsoft.com/office/drawing/2014/main" id="{8A7F3328-DD21-6280-3509-D413A9DD5FB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9545D8A-C70A-0E22-4A95-0DE7663D195F}"/>
              </a:ext>
            </a:extLst>
          </p:cNvPr>
          <p:cNvSpPr/>
          <p:nvPr/>
        </p:nvSpPr>
        <p:spPr>
          <a:xfrm rot="5400000">
            <a:off x="9821602" y="574164"/>
            <a:ext cx="1809487" cy="203979"/>
          </a:xfrm>
          <a:custGeom>
            <a:avLst/>
            <a:gdLst/>
            <a:ahLst/>
            <a:cxnLst/>
            <a:rect l="l" t="t" r="r" b="b"/>
            <a:pathLst>
              <a:path w="3391113" h="382271">
                <a:moveTo>
                  <a:pt x="0" y="0"/>
                </a:moveTo>
                <a:lnTo>
                  <a:pt x="3391113" y="0"/>
                </a:lnTo>
                <a:lnTo>
                  <a:pt x="3391113" y="382271"/>
                </a:lnTo>
                <a:lnTo>
                  <a:pt x="0" y="382271"/>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pPr defTabSz="487924"/>
            <a:endParaRPr lang="en-GB" sz="960">
              <a:solidFill>
                <a:prstClr val="black"/>
              </a:solidFill>
              <a:latin typeface="Calibri"/>
            </a:endParaRPr>
          </a:p>
        </p:txBody>
      </p:sp>
      <p:sp>
        <p:nvSpPr>
          <p:cNvPr id="3" name="Freeform 3">
            <a:extLst>
              <a:ext uri="{FF2B5EF4-FFF2-40B4-BE49-F238E27FC236}">
                <a16:creationId xmlns:a16="http://schemas.microsoft.com/office/drawing/2014/main" id="{D5C136B1-33D8-1A0A-27C3-4D751AF0E987}"/>
              </a:ext>
            </a:extLst>
          </p:cNvPr>
          <p:cNvSpPr/>
          <p:nvPr/>
        </p:nvSpPr>
        <p:spPr>
          <a:xfrm rot="5400000" flipV="1">
            <a:off x="-480508" y="6134468"/>
            <a:ext cx="1809487" cy="203979"/>
          </a:xfrm>
          <a:custGeom>
            <a:avLst/>
            <a:gdLst/>
            <a:ahLst/>
            <a:cxnLst/>
            <a:rect l="l" t="t" r="r" b="b"/>
            <a:pathLst>
              <a:path w="3391113" h="382271">
                <a:moveTo>
                  <a:pt x="0" y="382271"/>
                </a:moveTo>
                <a:lnTo>
                  <a:pt x="3391113" y="382271"/>
                </a:lnTo>
                <a:lnTo>
                  <a:pt x="3391113" y="0"/>
                </a:lnTo>
                <a:lnTo>
                  <a:pt x="0" y="0"/>
                </a:lnTo>
                <a:lnTo>
                  <a:pt x="0" y="382271"/>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defTabSz="487924"/>
            <a:endParaRPr lang="en-GB" sz="960">
              <a:solidFill>
                <a:prstClr val="black"/>
              </a:solidFill>
              <a:latin typeface="Calibri"/>
            </a:endParaRPr>
          </a:p>
        </p:txBody>
      </p:sp>
      <p:sp>
        <p:nvSpPr>
          <p:cNvPr id="4" name="Freeform 4">
            <a:extLst>
              <a:ext uri="{FF2B5EF4-FFF2-40B4-BE49-F238E27FC236}">
                <a16:creationId xmlns:a16="http://schemas.microsoft.com/office/drawing/2014/main" id="{DF190E5F-DBF9-1C48-3502-B6FB86B2B9B3}"/>
              </a:ext>
            </a:extLst>
          </p:cNvPr>
          <p:cNvSpPr/>
          <p:nvPr/>
        </p:nvSpPr>
        <p:spPr>
          <a:xfrm rot="5400000">
            <a:off x="10265294" y="-101990"/>
            <a:ext cx="1809487" cy="203979"/>
          </a:xfrm>
          <a:custGeom>
            <a:avLst/>
            <a:gdLst/>
            <a:ahLst/>
            <a:cxnLst/>
            <a:rect l="l" t="t" r="r" b="b"/>
            <a:pathLst>
              <a:path w="3391113" h="382271">
                <a:moveTo>
                  <a:pt x="0" y="0"/>
                </a:moveTo>
                <a:lnTo>
                  <a:pt x="3391113" y="0"/>
                </a:lnTo>
                <a:lnTo>
                  <a:pt x="3391113" y="382271"/>
                </a:lnTo>
                <a:lnTo>
                  <a:pt x="0" y="38227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defTabSz="487924"/>
            <a:endParaRPr lang="en-GB" sz="960">
              <a:solidFill>
                <a:prstClr val="black"/>
              </a:solidFill>
              <a:latin typeface="Calibri"/>
            </a:endParaRPr>
          </a:p>
        </p:txBody>
      </p:sp>
      <p:sp>
        <p:nvSpPr>
          <p:cNvPr id="5" name="Freeform 5">
            <a:extLst>
              <a:ext uri="{FF2B5EF4-FFF2-40B4-BE49-F238E27FC236}">
                <a16:creationId xmlns:a16="http://schemas.microsoft.com/office/drawing/2014/main" id="{369E6224-085D-9B92-9AC2-D9487D8E3A58}"/>
              </a:ext>
            </a:extLst>
          </p:cNvPr>
          <p:cNvSpPr/>
          <p:nvPr/>
        </p:nvSpPr>
        <p:spPr>
          <a:xfrm rot="5400000" flipV="1">
            <a:off x="72516" y="6679897"/>
            <a:ext cx="1809487" cy="203979"/>
          </a:xfrm>
          <a:custGeom>
            <a:avLst/>
            <a:gdLst/>
            <a:ahLst/>
            <a:cxnLst/>
            <a:rect l="l" t="t" r="r" b="b"/>
            <a:pathLst>
              <a:path w="3391113" h="382271">
                <a:moveTo>
                  <a:pt x="0" y="382271"/>
                </a:moveTo>
                <a:lnTo>
                  <a:pt x="3391113" y="382271"/>
                </a:lnTo>
                <a:lnTo>
                  <a:pt x="3391113" y="0"/>
                </a:lnTo>
                <a:lnTo>
                  <a:pt x="0" y="0"/>
                </a:lnTo>
                <a:lnTo>
                  <a:pt x="0" y="382271"/>
                </a:lnTo>
                <a:close/>
              </a:path>
            </a:pathLst>
          </a:custGeom>
          <a:blipFill>
            <a:blip>
              <a:extLst>
                <a:ext uri="{96DAC541-7B7A-43D3-8B79-37D633B846F1}">
                  <asvg:svgBlip xmlns:asvg="http://schemas.microsoft.com/office/drawing/2016/SVG/main" r:embed="rId4"/>
                </a:ext>
              </a:extLst>
            </a:blip>
            <a:stretch>
              <a:fillRect/>
            </a:stretch>
          </a:blipFill>
        </p:spPr>
        <p:txBody>
          <a:bodyPr/>
          <a:lstStyle/>
          <a:p>
            <a:pPr defTabSz="487924"/>
            <a:endParaRPr lang="en-GB" sz="960">
              <a:solidFill>
                <a:prstClr val="black"/>
              </a:solidFill>
              <a:latin typeface="Calibri"/>
            </a:endParaRPr>
          </a:p>
        </p:txBody>
      </p:sp>
      <p:sp>
        <p:nvSpPr>
          <p:cNvPr id="6" name="TextBox 6">
            <a:extLst>
              <a:ext uri="{FF2B5EF4-FFF2-40B4-BE49-F238E27FC236}">
                <a16:creationId xmlns:a16="http://schemas.microsoft.com/office/drawing/2014/main" id="{354E5BCB-CEFD-FEFF-1D0A-5D5F74442635}"/>
              </a:ext>
            </a:extLst>
          </p:cNvPr>
          <p:cNvSpPr txBox="1"/>
          <p:nvPr/>
        </p:nvSpPr>
        <p:spPr>
          <a:xfrm>
            <a:off x="11067949" y="1316232"/>
            <a:ext cx="1134595" cy="143694"/>
          </a:xfrm>
          <a:prstGeom prst="rect">
            <a:avLst/>
          </a:prstGeom>
        </p:spPr>
        <p:txBody>
          <a:bodyPr wrap="square" lIns="0" tIns="0" rIns="0" bIns="0" rtlCol="0" anchor="t">
            <a:spAutoFit/>
          </a:bodyPr>
          <a:lstStyle/>
          <a:p>
            <a:pPr defTabSz="487924">
              <a:lnSpc>
                <a:spcPts val="1102"/>
              </a:lnSpc>
              <a:spcBef>
                <a:spcPct val="0"/>
              </a:spcBef>
            </a:pPr>
            <a:r>
              <a:rPr lang="en-US" sz="1067" spc="39">
                <a:solidFill>
                  <a:srgbClr val="04809F"/>
                </a:solidFill>
                <a:latin typeface="Aptos"/>
                <a:ea typeface="Aptos"/>
                <a:cs typeface="Aptos"/>
                <a:sym typeface="Aptos"/>
              </a:rPr>
              <a:t>#HCSKTP</a:t>
            </a:r>
          </a:p>
        </p:txBody>
      </p:sp>
      <p:sp>
        <p:nvSpPr>
          <p:cNvPr id="14" name="Freeform 14">
            <a:extLst>
              <a:ext uri="{FF2B5EF4-FFF2-40B4-BE49-F238E27FC236}">
                <a16:creationId xmlns:a16="http://schemas.microsoft.com/office/drawing/2014/main" id="{C038737F-F943-4455-39FC-041537588DF9}"/>
              </a:ext>
            </a:extLst>
          </p:cNvPr>
          <p:cNvSpPr/>
          <p:nvPr/>
        </p:nvSpPr>
        <p:spPr>
          <a:xfrm>
            <a:off x="7401688" y="6249153"/>
            <a:ext cx="1668299" cy="426828"/>
          </a:xfrm>
          <a:custGeom>
            <a:avLst/>
            <a:gdLst/>
            <a:ahLst/>
            <a:cxnLst/>
            <a:rect l="l" t="t" r="r" b="b"/>
            <a:pathLst>
              <a:path w="2027234" h="518660">
                <a:moveTo>
                  <a:pt x="0" y="0"/>
                </a:moveTo>
                <a:lnTo>
                  <a:pt x="2027234" y="0"/>
                </a:lnTo>
                <a:lnTo>
                  <a:pt x="2027234" y="518660"/>
                </a:lnTo>
                <a:lnTo>
                  <a:pt x="0" y="518660"/>
                </a:lnTo>
                <a:lnTo>
                  <a:pt x="0" y="0"/>
                </a:lnTo>
                <a:close/>
              </a:path>
            </a:pathLst>
          </a:custGeom>
          <a:blipFill>
            <a:blip r:embed="rId5"/>
            <a:stretch>
              <a:fillRect/>
            </a:stretch>
          </a:blipFill>
        </p:spPr>
        <p:txBody>
          <a:bodyPr/>
          <a:lstStyle/>
          <a:p>
            <a:pPr defTabSz="487924"/>
            <a:endParaRPr lang="en-GB" sz="960">
              <a:solidFill>
                <a:prstClr val="black"/>
              </a:solidFill>
              <a:latin typeface="Calibri"/>
            </a:endParaRPr>
          </a:p>
        </p:txBody>
      </p:sp>
      <p:sp>
        <p:nvSpPr>
          <p:cNvPr id="15" name="Freeform 15">
            <a:extLst>
              <a:ext uri="{FF2B5EF4-FFF2-40B4-BE49-F238E27FC236}">
                <a16:creationId xmlns:a16="http://schemas.microsoft.com/office/drawing/2014/main" id="{0CD699D9-C3A2-53E8-9CD7-B8E179F351D1}"/>
              </a:ext>
            </a:extLst>
          </p:cNvPr>
          <p:cNvSpPr/>
          <p:nvPr/>
        </p:nvSpPr>
        <p:spPr>
          <a:xfrm>
            <a:off x="6104002" y="6265337"/>
            <a:ext cx="1007784" cy="478781"/>
          </a:xfrm>
          <a:custGeom>
            <a:avLst/>
            <a:gdLst/>
            <a:ahLst/>
            <a:cxnLst/>
            <a:rect l="l" t="t" r="r" b="b"/>
            <a:pathLst>
              <a:path w="1131466" h="537540">
                <a:moveTo>
                  <a:pt x="0" y="0"/>
                </a:moveTo>
                <a:lnTo>
                  <a:pt x="1131465" y="0"/>
                </a:lnTo>
                <a:lnTo>
                  <a:pt x="1131465" y="537540"/>
                </a:lnTo>
                <a:lnTo>
                  <a:pt x="0" y="537540"/>
                </a:lnTo>
                <a:lnTo>
                  <a:pt x="0" y="0"/>
                </a:lnTo>
                <a:close/>
              </a:path>
            </a:pathLst>
          </a:custGeom>
          <a:blipFill>
            <a:blip r:embed="rId6"/>
            <a:stretch>
              <a:fillRect/>
            </a:stretch>
          </a:blipFill>
        </p:spPr>
        <p:txBody>
          <a:bodyPr/>
          <a:lstStyle/>
          <a:p>
            <a:pPr defTabSz="487924"/>
            <a:endParaRPr lang="en-GB" sz="960">
              <a:solidFill>
                <a:prstClr val="black"/>
              </a:solidFill>
              <a:latin typeface="Calibri"/>
            </a:endParaRPr>
          </a:p>
        </p:txBody>
      </p:sp>
      <p:sp>
        <p:nvSpPr>
          <p:cNvPr id="17" name="Freeform 17">
            <a:extLst>
              <a:ext uri="{FF2B5EF4-FFF2-40B4-BE49-F238E27FC236}">
                <a16:creationId xmlns:a16="http://schemas.microsoft.com/office/drawing/2014/main" id="{DEC1C8C0-ED06-C8A2-8AF9-E5BF2AAD56A9}"/>
              </a:ext>
            </a:extLst>
          </p:cNvPr>
          <p:cNvSpPr/>
          <p:nvPr/>
        </p:nvSpPr>
        <p:spPr>
          <a:xfrm>
            <a:off x="322246" y="236001"/>
            <a:ext cx="758919" cy="340278"/>
          </a:xfrm>
          <a:custGeom>
            <a:avLst/>
            <a:gdLst/>
            <a:ahLst/>
            <a:cxnLst/>
            <a:rect l="l" t="t" r="r" b="b"/>
            <a:pathLst>
              <a:path w="970742" h="403231">
                <a:moveTo>
                  <a:pt x="0" y="0"/>
                </a:moveTo>
                <a:lnTo>
                  <a:pt x="970742" y="0"/>
                </a:lnTo>
                <a:lnTo>
                  <a:pt x="970742" y="403231"/>
                </a:lnTo>
                <a:lnTo>
                  <a:pt x="0" y="403231"/>
                </a:lnTo>
                <a:lnTo>
                  <a:pt x="0" y="0"/>
                </a:lnTo>
                <a:close/>
              </a:path>
            </a:pathLst>
          </a:custGeom>
          <a:blipFill>
            <a:blip r:embed="rId7"/>
            <a:stretch>
              <a:fillRect/>
            </a:stretch>
          </a:blipFill>
        </p:spPr>
        <p:txBody>
          <a:bodyPr/>
          <a:lstStyle/>
          <a:p>
            <a:pPr defTabSz="487924"/>
            <a:endParaRPr lang="en-GB" sz="960">
              <a:solidFill>
                <a:prstClr val="black"/>
              </a:solidFill>
              <a:latin typeface="Calibri"/>
            </a:endParaRPr>
          </a:p>
        </p:txBody>
      </p:sp>
      <p:pic>
        <p:nvPicPr>
          <p:cNvPr id="30" name="Picture 29">
            <a:extLst>
              <a:ext uri="{FF2B5EF4-FFF2-40B4-BE49-F238E27FC236}">
                <a16:creationId xmlns:a16="http://schemas.microsoft.com/office/drawing/2014/main" id="{ECAE01F6-4D07-6779-E318-B5EFA4C3106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46440" y="266274"/>
            <a:ext cx="2346389" cy="351141"/>
          </a:xfrm>
          <a:prstGeom prst="rect">
            <a:avLst/>
          </a:prstGeom>
        </p:spPr>
      </p:pic>
      <p:pic>
        <p:nvPicPr>
          <p:cNvPr id="32" name="Picture 31">
            <a:extLst>
              <a:ext uri="{FF2B5EF4-FFF2-40B4-BE49-F238E27FC236}">
                <a16:creationId xmlns:a16="http://schemas.microsoft.com/office/drawing/2014/main" id="{A69231F7-4714-FB63-610D-8A4F13E9709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97165" y="269302"/>
            <a:ext cx="1213673" cy="345083"/>
          </a:xfrm>
          <a:prstGeom prst="rect">
            <a:avLst/>
          </a:prstGeom>
        </p:spPr>
      </p:pic>
      <p:pic>
        <p:nvPicPr>
          <p:cNvPr id="34" name="Picture 33">
            <a:extLst>
              <a:ext uri="{FF2B5EF4-FFF2-40B4-BE49-F238E27FC236}">
                <a16:creationId xmlns:a16="http://schemas.microsoft.com/office/drawing/2014/main" id="{5F6F12C5-A8F8-A165-6A32-F0EF5E6F91F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49971" y="6236458"/>
            <a:ext cx="1240132" cy="589571"/>
          </a:xfrm>
          <a:prstGeom prst="rect">
            <a:avLst/>
          </a:prstGeom>
        </p:spPr>
      </p:pic>
      <p:pic>
        <p:nvPicPr>
          <p:cNvPr id="36" name="Picture 35">
            <a:extLst>
              <a:ext uri="{FF2B5EF4-FFF2-40B4-BE49-F238E27FC236}">
                <a16:creationId xmlns:a16="http://schemas.microsoft.com/office/drawing/2014/main" id="{EE272D7A-877C-E71C-A390-880E425B60E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359889" y="6352778"/>
            <a:ext cx="963580" cy="356932"/>
          </a:xfrm>
          <a:prstGeom prst="rect">
            <a:avLst/>
          </a:prstGeom>
        </p:spPr>
      </p:pic>
      <p:pic>
        <p:nvPicPr>
          <p:cNvPr id="12" name="Picture 11">
            <a:extLst>
              <a:ext uri="{FF2B5EF4-FFF2-40B4-BE49-F238E27FC236}">
                <a16:creationId xmlns:a16="http://schemas.microsoft.com/office/drawing/2014/main" id="{2FAE1E11-E7B0-1597-E10A-7A8B77B4D90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34343" y="112801"/>
            <a:ext cx="758919" cy="721286"/>
          </a:xfrm>
          <a:prstGeom prst="rect">
            <a:avLst/>
          </a:prstGeom>
        </p:spPr>
      </p:pic>
      <p:sp>
        <p:nvSpPr>
          <p:cNvPr id="8" name="Content Placeholder 2">
            <a:extLst>
              <a:ext uri="{FF2B5EF4-FFF2-40B4-BE49-F238E27FC236}">
                <a16:creationId xmlns:a16="http://schemas.microsoft.com/office/drawing/2014/main" id="{7BDB418C-5A6A-A98B-3DBF-D635B470C27C}"/>
              </a:ext>
            </a:extLst>
          </p:cNvPr>
          <p:cNvSpPr txBox="1">
            <a:spLocks/>
          </p:cNvSpPr>
          <p:nvPr/>
        </p:nvSpPr>
        <p:spPr>
          <a:xfrm>
            <a:off x="526225" y="1626695"/>
            <a:ext cx="10521600" cy="4962003"/>
          </a:xfrm>
          <a:prstGeom prst="rect">
            <a:avLst/>
          </a:prstGeom>
        </p:spPr>
        <p:txBody>
          <a:bodyPr/>
          <a:lstStyle>
            <a:lvl1pPr marL="182975" indent="-182975" algn="l" defTabSz="487933" rtl="0" eaLnBrk="1" latinLnBrk="0" hangingPunct="1">
              <a:spcBef>
                <a:spcPct val="20000"/>
              </a:spcBef>
              <a:buFont typeface="Arial" pitchFamily="34" charset="0"/>
              <a:buChar char="•"/>
              <a:defRPr sz="1708" kern="1200">
                <a:solidFill>
                  <a:schemeClr val="tx1"/>
                </a:solidFill>
                <a:latin typeface="+mn-lt"/>
                <a:ea typeface="+mn-ea"/>
                <a:cs typeface="+mn-cs"/>
              </a:defRPr>
            </a:lvl1pPr>
            <a:lvl2pPr marL="396446" indent="-152479" algn="l" defTabSz="487933" rtl="0" eaLnBrk="1" latinLnBrk="0" hangingPunct="1">
              <a:spcBef>
                <a:spcPct val="20000"/>
              </a:spcBef>
              <a:buFont typeface="Arial" pitchFamily="34" charset="0"/>
              <a:buChar char="–"/>
              <a:defRPr sz="1494" kern="1200">
                <a:solidFill>
                  <a:schemeClr val="tx1"/>
                </a:solidFill>
                <a:latin typeface="+mn-lt"/>
                <a:ea typeface="+mn-ea"/>
                <a:cs typeface="+mn-cs"/>
              </a:defRPr>
            </a:lvl2pPr>
            <a:lvl3pPr marL="609917" indent="-121984" algn="l" defTabSz="487933" rtl="0" eaLnBrk="1" latinLnBrk="0" hangingPunct="1">
              <a:spcBef>
                <a:spcPct val="20000"/>
              </a:spcBef>
              <a:buFont typeface="Arial" pitchFamily="34" charset="0"/>
              <a:buChar char="•"/>
              <a:defRPr sz="1281" kern="1200">
                <a:solidFill>
                  <a:schemeClr val="tx1"/>
                </a:solidFill>
                <a:latin typeface="+mn-lt"/>
                <a:ea typeface="+mn-ea"/>
                <a:cs typeface="+mn-cs"/>
              </a:defRPr>
            </a:lvl3pPr>
            <a:lvl4pPr marL="853884" indent="-121984" algn="l" defTabSz="487933" rtl="0" eaLnBrk="1" latinLnBrk="0" hangingPunct="1">
              <a:spcBef>
                <a:spcPct val="20000"/>
              </a:spcBef>
              <a:buFont typeface="Arial" pitchFamily="34" charset="0"/>
              <a:buChar char="–"/>
              <a:defRPr sz="1067" kern="1200">
                <a:solidFill>
                  <a:schemeClr val="tx1"/>
                </a:solidFill>
                <a:latin typeface="+mn-lt"/>
                <a:ea typeface="+mn-ea"/>
                <a:cs typeface="+mn-cs"/>
              </a:defRPr>
            </a:lvl4pPr>
            <a:lvl5pPr marL="1097851" indent="-121984" algn="l" defTabSz="487933" rtl="0" eaLnBrk="1" latinLnBrk="0" hangingPunct="1">
              <a:spcBef>
                <a:spcPct val="20000"/>
              </a:spcBef>
              <a:buFont typeface="Arial" pitchFamily="34" charset="0"/>
              <a:buChar char="»"/>
              <a:defRPr sz="1067" kern="1200">
                <a:solidFill>
                  <a:schemeClr val="tx1"/>
                </a:solidFill>
                <a:latin typeface="+mn-lt"/>
                <a:ea typeface="+mn-ea"/>
                <a:cs typeface="+mn-cs"/>
              </a:defRPr>
            </a:lvl5pPr>
            <a:lvl6pPr marL="1341817" indent="-121984" algn="l" defTabSz="487933" rtl="0" eaLnBrk="1" latinLnBrk="0" hangingPunct="1">
              <a:spcBef>
                <a:spcPct val="20000"/>
              </a:spcBef>
              <a:buFont typeface="Arial" pitchFamily="34" charset="0"/>
              <a:buChar char="•"/>
              <a:defRPr sz="1067" kern="1200">
                <a:solidFill>
                  <a:schemeClr val="tx1"/>
                </a:solidFill>
                <a:latin typeface="+mn-lt"/>
                <a:ea typeface="+mn-ea"/>
                <a:cs typeface="+mn-cs"/>
              </a:defRPr>
            </a:lvl6pPr>
            <a:lvl7pPr marL="1585784" indent="-121984" algn="l" defTabSz="487933" rtl="0" eaLnBrk="1" latinLnBrk="0" hangingPunct="1">
              <a:spcBef>
                <a:spcPct val="20000"/>
              </a:spcBef>
              <a:buFont typeface="Arial" pitchFamily="34" charset="0"/>
              <a:buChar char="•"/>
              <a:defRPr sz="1067" kern="1200">
                <a:solidFill>
                  <a:schemeClr val="tx1"/>
                </a:solidFill>
                <a:latin typeface="+mn-lt"/>
                <a:ea typeface="+mn-ea"/>
                <a:cs typeface="+mn-cs"/>
              </a:defRPr>
            </a:lvl7pPr>
            <a:lvl8pPr marL="1829751" indent="-121984" algn="l" defTabSz="487933" rtl="0" eaLnBrk="1" latinLnBrk="0" hangingPunct="1">
              <a:spcBef>
                <a:spcPct val="20000"/>
              </a:spcBef>
              <a:buFont typeface="Arial" pitchFamily="34" charset="0"/>
              <a:buChar char="•"/>
              <a:defRPr sz="1067" kern="1200">
                <a:solidFill>
                  <a:schemeClr val="tx1"/>
                </a:solidFill>
                <a:latin typeface="+mn-lt"/>
                <a:ea typeface="+mn-ea"/>
                <a:cs typeface="+mn-cs"/>
              </a:defRPr>
            </a:lvl8pPr>
            <a:lvl9pPr marL="2073717" indent="-121984" algn="l" defTabSz="487933" rtl="0" eaLnBrk="1" latinLnBrk="0" hangingPunct="1">
              <a:spcBef>
                <a:spcPct val="20000"/>
              </a:spcBef>
              <a:buFont typeface="Arial" pitchFamily="34" charset="0"/>
              <a:buChar char="•"/>
              <a:defRPr sz="1067" kern="1200">
                <a:solidFill>
                  <a:schemeClr val="tx1"/>
                </a:solidFill>
                <a:latin typeface="+mn-lt"/>
                <a:ea typeface="+mn-ea"/>
                <a:cs typeface="+mn-cs"/>
              </a:defRPr>
            </a:lvl9pPr>
          </a:lstStyle>
          <a:p>
            <a:pPr fontAlgn="base"/>
            <a:endParaRPr lang="en-GB" sz="1800">
              <a:solidFill>
                <a:schemeClr val="accent5">
                  <a:lumMod val="50000"/>
                </a:schemeClr>
              </a:solidFill>
              <a:latin typeface="Arial Nova Light" panose="020B0304020202020204" pitchFamily="34" charset="0"/>
            </a:endParaRPr>
          </a:p>
        </p:txBody>
      </p:sp>
      <p:sp>
        <p:nvSpPr>
          <p:cNvPr id="18" name="Title 1">
            <a:extLst>
              <a:ext uri="{FF2B5EF4-FFF2-40B4-BE49-F238E27FC236}">
                <a16:creationId xmlns:a16="http://schemas.microsoft.com/office/drawing/2014/main" id="{39F3EA9C-D76C-CA78-60EE-A6867EE1D608}"/>
              </a:ext>
            </a:extLst>
          </p:cNvPr>
          <p:cNvSpPr txBox="1">
            <a:spLocks/>
          </p:cNvSpPr>
          <p:nvPr/>
        </p:nvSpPr>
        <p:spPr>
          <a:xfrm>
            <a:off x="648159" y="1104962"/>
            <a:ext cx="10521600" cy="562096"/>
          </a:xfrm>
          <a:prstGeom prst="rect">
            <a:avLst/>
          </a:prstGeom>
        </p:spPr>
        <p:txBody>
          <a:bodyPr vert="horz" lIns="0" tIns="0" rIns="0" bIns="0" rtlCol="0" anchor="t" anchorCtr="0">
            <a:noAutofit/>
          </a:bodyPr>
          <a:lstStyle>
            <a:lvl1pPr algn="l" defTabSz="914377" rtl="0" eaLnBrk="1" latinLnBrk="0" hangingPunct="1">
              <a:lnSpc>
                <a:spcPct val="90000"/>
              </a:lnSpc>
              <a:spcBef>
                <a:spcPct val="0"/>
              </a:spcBef>
              <a:buNone/>
              <a:defRPr sz="4000" b="1" i="0" kern="1200">
                <a:solidFill>
                  <a:schemeClr val="tx1"/>
                </a:solidFill>
                <a:latin typeface="Arial Nova" panose="020B0504020202020204" pitchFamily="34" charset="0"/>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lang="en-US" sz="3200" dirty="0">
                <a:solidFill>
                  <a:srgbClr val="244260"/>
                </a:solidFill>
                <a:latin typeface="Arial Nova"/>
              </a:rPr>
              <a:t>Communications</a:t>
            </a:r>
            <a:endParaRPr lang="en-US" sz="3200" b="1" i="0" u="none" strike="noStrike" kern="1200" cap="none" spc="0" normalizeH="0" baseline="0" noProof="0" dirty="0">
              <a:ln>
                <a:noFill/>
              </a:ln>
              <a:solidFill>
                <a:srgbClr val="244260"/>
              </a:solidFill>
              <a:effectLst/>
              <a:uLnTx/>
              <a:uFillTx/>
              <a:latin typeface="Arial Nova" panose="020B0504020202020204" pitchFamily="34" charset="0"/>
            </a:endParaRPr>
          </a:p>
          <a:p>
            <a:pPr marL="0" marR="0" lvl="0" indent="0" algn="l" defTabSz="914377" rtl="0" eaLnBrk="1" fontAlgn="auto" latinLnBrk="0" hangingPunct="1">
              <a:lnSpc>
                <a:spcPct val="90000"/>
              </a:lnSpc>
              <a:spcBef>
                <a:spcPct val="0"/>
              </a:spcBef>
              <a:spcAft>
                <a:spcPts val="0"/>
              </a:spcAft>
              <a:buClrTx/>
              <a:buSzTx/>
              <a:buFontTx/>
              <a:buNone/>
              <a:tabLst/>
              <a:defRPr/>
            </a:pPr>
            <a:endParaRPr lang="en-US" sz="3200" dirty="0">
              <a:solidFill>
                <a:srgbClr val="244260"/>
              </a:solidFill>
            </a:endParaRPr>
          </a:p>
          <a:p>
            <a:pPr>
              <a:defRPr/>
            </a:pPr>
            <a:r>
              <a:rPr lang="en-US" sz="2000" b="0" dirty="0">
                <a:solidFill>
                  <a:srgbClr val="274965"/>
                </a:solidFill>
                <a:latin typeface="Arial Nova Light" panose="020B0304020202020204" pitchFamily="34" charset="0"/>
                <a:ea typeface="+mn-ea"/>
                <a:cs typeface="+mn-cs"/>
              </a:rPr>
              <a:t>The KTP communications plan sets out the high-level approach to promoting the </a:t>
            </a:r>
            <a:r>
              <a:rPr lang="en-US" sz="2000" b="0" dirty="0" err="1">
                <a:solidFill>
                  <a:srgbClr val="274965"/>
                </a:solidFill>
                <a:latin typeface="Arial Nova Light" panose="020B0304020202020204" pitchFamily="34" charset="0"/>
                <a:ea typeface="+mn-ea"/>
                <a:cs typeface="+mn-cs"/>
              </a:rPr>
              <a:t>programme</a:t>
            </a:r>
            <a:r>
              <a:rPr lang="en-US" sz="2000" b="0" dirty="0">
                <a:solidFill>
                  <a:srgbClr val="274965"/>
                </a:solidFill>
                <a:latin typeface="Arial Nova Light" panose="020B0304020202020204" pitchFamily="34" charset="0"/>
                <a:ea typeface="+mn-ea"/>
                <a:cs typeface="+mn-cs"/>
              </a:rPr>
              <a:t>, ensuring clear, consistent messaging and coordinated activity across all partners.</a:t>
            </a:r>
          </a:p>
          <a:p>
            <a:pPr>
              <a:defRPr/>
            </a:pPr>
            <a:endParaRPr lang="en-US" sz="2000" b="0" dirty="0">
              <a:solidFill>
                <a:srgbClr val="274965"/>
              </a:solidFill>
              <a:latin typeface="Arial Nova Light" panose="020B0304020202020204" pitchFamily="34" charset="0"/>
              <a:ea typeface="+mn-ea"/>
              <a:cs typeface="+mn-cs"/>
            </a:endParaRPr>
          </a:p>
          <a:p>
            <a:pPr marL="285750" indent="-285750">
              <a:buFont typeface="Arial"/>
              <a:buChar char="•"/>
              <a:defRPr/>
            </a:pPr>
            <a:r>
              <a:rPr lang="en-US" sz="1600" b="0" dirty="0">
                <a:solidFill>
                  <a:srgbClr val="274965"/>
                </a:solidFill>
                <a:latin typeface="Segoe UI"/>
                <a:ea typeface="+mn-ea"/>
                <a:cs typeface="Segoe UI"/>
              </a:rPr>
              <a:t>Provides a high-level overview of the KTP communications approach, including key platforms to support </a:t>
            </a:r>
            <a:r>
              <a:rPr lang="en-US" sz="1600" b="0" dirty="0" err="1">
                <a:solidFill>
                  <a:srgbClr val="274965"/>
                </a:solidFill>
                <a:latin typeface="Segoe UI"/>
                <a:ea typeface="+mn-ea"/>
                <a:cs typeface="Segoe UI"/>
              </a:rPr>
              <a:t>programme</a:t>
            </a:r>
            <a:r>
              <a:rPr lang="en-US" sz="1600" b="0" dirty="0">
                <a:solidFill>
                  <a:srgbClr val="274965"/>
                </a:solidFill>
                <a:latin typeface="Segoe UI"/>
                <a:ea typeface="+mn-ea"/>
                <a:cs typeface="Segoe UI"/>
              </a:rPr>
              <a:t> launch and delivery</a:t>
            </a:r>
            <a:endParaRPr lang="en-US" sz="1600" b="0" dirty="0">
              <a:ea typeface="+mn-ea"/>
              <a:cs typeface="+mn-cs"/>
            </a:endParaRPr>
          </a:p>
          <a:p>
            <a:pPr marL="285750" indent="-285750">
              <a:buFont typeface="Arial"/>
              <a:buChar char="•"/>
              <a:defRPr/>
            </a:pPr>
            <a:r>
              <a:rPr lang="en-US" sz="1600" b="0" dirty="0">
                <a:solidFill>
                  <a:srgbClr val="274965"/>
                </a:solidFill>
                <a:latin typeface="Segoe UI"/>
                <a:ea typeface="+mn-ea"/>
                <a:cs typeface="Segoe UI"/>
              </a:rPr>
              <a:t>Focuses on raising awareness, driving engagement, and promoting impact across partners and the wider healthcare system</a:t>
            </a:r>
            <a:endParaRPr lang="en-US" sz="1600" b="0" dirty="0">
              <a:ea typeface="+mn-ea"/>
              <a:cs typeface="+mn-cs"/>
            </a:endParaRPr>
          </a:p>
          <a:p>
            <a:pPr marL="285750" indent="-285750">
              <a:buFont typeface="Arial"/>
              <a:buChar char="•"/>
              <a:defRPr/>
            </a:pPr>
            <a:r>
              <a:rPr lang="en-US" sz="1600" b="0" dirty="0">
                <a:solidFill>
                  <a:srgbClr val="274965"/>
                </a:solidFill>
                <a:latin typeface="Segoe UI"/>
                <a:ea typeface="+mn-ea"/>
                <a:cs typeface="Segoe UI"/>
              </a:rPr>
              <a:t>Establishes consistent messaging and coordinated activity across all KTP </a:t>
            </a:r>
            <a:r>
              <a:rPr lang="en-US" sz="1600" b="0" dirty="0" err="1">
                <a:solidFill>
                  <a:srgbClr val="274965"/>
                </a:solidFill>
                <a:latin typeface="Segoe UI"/>
                <a:ea typeface="+mn-ea"/>
                <a:cs typeface="Segoe UI"/>
              </a:rPr>
              <a:t>organisations</a:t>
            </a:r>
            <a:endParaRPr lang="en-US" sz="1600" b="0" dirty="0">
              <a:ea typeface="+mn-ea"/>
              <a:cs typeface="+mn-cs"/>
            </a:endParaRPr>
          </a:p>
          <a:p>
            <a:pPr marL="285750" indent="-285750">
              <a:buFont typeface="Arial"/>
              <a:buChar char="•"/>
              <a:defRPr/>
            </a:pPr>
            <a:r>
              <a:rPr lang="en-US" sz="1600" b="0" dirty="0">
                <a:solidFill>
                  <a:srgbClr val="274965"/>
                </a:solidFill>
                <a:latin typeface="Segoe UI"/>
                <a:ea typeface="+mn-ea"/>
                <a:cs typeface="Segoe UI"/>
              </a:rPr>
              <a:t>Aligns communications with </a:t>
            </a:r>
            <a:r>
              <a:rPr lang="en-US" sz="1600" b="0" dirty="0" err="1">
                <a:solidFill>
                  <a:srgbClr val="274965"/>
                </a:solidFill>
                <a:latin typeface="Segoe UI"/>
                <a:ea typeface="+mn-ea"/>
                <a:cs typeface="Segoe UI"/>
              </a:rPr>
              <a:t>programme</a:t>
            </a:r>
            <a:r>
              <a:rPr lang="en-US" sz="1600" b="0" dirty="0">
                <a:solidFill>
                  <a:srgbClr val="274965"/>
                </a:solidFill>
                <a:latin typeface="Segoe UI"/>
                <a:ea typeface="+mn-ea"/>
                <a:cs typeface="Segoe UI"/>
              </a:rPr>
              <a:t> milestones, outputs, and dissemination opportunities</a:t>
            </a:r>
            <a:endParaRPr lang="en-US" sz="1600" b="0" dirty="0">
              <a:ea typeface="+mn-ea"/>
              <a:cs typeface="+mn-cs"/>
            </a:endParaRPr>
          </a:p>
          <a:p>
            <a:pPr marL="285750" indent="-285750">
              <a:buFont typeface="Arial"/>
              <a:buChar char="•"/>
              <a:defRPr/>
            </a:pPr>
            <a:endParaRPr lang="en-US" sz="1600" dirty="0">
              <a:solidFill>
                <a:srgbClr val="274965"/>
              </a:solidFill>
              <a:latin typeface="Segoe UI"/>
              <a:ea typeface="+mn-ea"/>
              <a:cs typeface="Segoe UI"/>
            </a:endParaRPr>
          </a:p>
          <a:p>
            <a:pPr>
              <a:defRPr/>
            </a:pPr>
            <a:r>
              <a:rPr lang="en-US" sz="1600" dirty="0">
                <a:solidFill>
                  <a:srgbClr val="274965"/>
                </a:solidFill>
                <a:latin typeface="Segoe UI"/>
                <a:ea typeface="+mn-ea"/>
                <a:cs typeface="Segoe UI"/>
              </a:rPr>
              <a:t>Detailed communications guidance will be provided which will include: </a:t>
            </a:r>
          </a:p>
          <a:p>
            <a:pPr>
              <a:defRPr/>
            </a:pPr>
            <a:endParaRPr lang="en-US" sz="1600" dirty="0">
              <a:ea typeface="+mn-ea"/>
              <a:cs typeface="+mn-cs"/>
            </a:endParaRPr>
          </a:p>
          <a:p>
            <a:pPr marL="285750" indent="-285750">
              <a:buFont typeface="Arial"/>
              <a:buChar char="•"/>
              <a:defRPr/>
            </a:pPr>
            <a:r>
              <a:rPr lang="en-US" sz="1600" b="0" dirty="0">
                <a:solidFill>
                  <a:srgbClr val="274965"/>
                </a:solidFill>
                <a:latin typeface="Segoe UI"/>
                <a:ea typeface="+mn-ea"/>
                <a:cs typeface="Segoe UI"/>
              </a:rPr>
              <a:t>Content examples and suggested messaging</a:t>
            </a:r>
            <a:endParaRPr lang="en-US" sz="1600" dirty="0">
              <a:ea typeface="+mn-ea"/>
              <a:cs typeface="+mn-cs"/>
            </a:endParaRPr>
          </a:p>
          <a:p>
            <a:pPr marL="285750" indent="-285750">
              <a:buFont typeface="Arial"/>
              <a:buChar char="•"/>
              <a:defRPr/>
            </a:pPr>
            <a:r>
              <a:rPr lang="en-US" sz="1600" b="0" dirty="0">
                <a:solidFill>
                  <a:srgbClr val="274965"/>
                </a:solidFill>
                <a:latin typeface="Segoe UI"/>
                <a:ea typeface="+mn-ea"/>
                <a:cs typeface="Segoe UI"/>
              </a:rPr>
              <a:t>Social media guidance</a:t>
            </a:r>
            <a:endParaRPr lang="en-US" sz="1600" dirty="0">
              <a:ea typeface="+mn-ea"/>
              <a:cs typeface="+mn-cs"/>
            </a:endParaRPr>
          </a:p>
          <a:p>
            <a:pPr marL="285750" indent="-285750">
              <a:buFont typeface="Arial"/>
              <a:buChar char="•"/>
              <a:defRPr/>
            </a:pPr>
            <a:r>
              <a:rPr lang="en-US" sz="1600" b="0" dirty="0">
                <a:solidFill>
                  <a:srgbClr val="274965"/>
                </a:solidFill>
                <a:latin typeface="Segoe UI"/>
                <a:ea typeface="+mn-ea"/>
                <a:cs typeface="Segoe UI"/>
              </a:rPr>
              <a:t>Recommended hashtags and tagging</a:t>
            </a:r>
            <a:endParaRPr lang="en-US" sz="1600" dirty="0">
              <a:ea typeface="+mn-ea"/>
              <a:cs typeface="+mn-cs"/>
            </a:endParaRPr>
          </a:p>
          <a:p>
            <a:pPr marL="285750" indent="-285750">
              <a:buFont typeface="Arial"/>
              <a:buChar char="•"/>
              <a:defRPr/>
            </a:pPr>
            <a:r>
              <a:rPr lang="en-US" sz="1600" b="0" dirty="0">
                <a:solidFill>
                  <a:srgbClr val="274965"/>
                </a:solidFill>
                <a:latin typeface="Segoe UI"/>
                <a:ea typeface="+mn-ea"/>
                <a:cs typeface="Segoe UI"/>
              </a:rPr>
              <a:t>Visual assets and branding support</a:t>
            </a:r>
            <a:endParaRPr lang="en-US" sz="1600" dirty="0">
              <a:ea typeface="+mn-ea"/>
              <a:cs typeface="+mn-cs"/>
            </a:endParaRPr>
          </a:p>
          <a:p>
            <a:pPr>
              <a:defRPr/>
            </a:pPr>
            <a:endParaRPr lang="en-US" sz="2000" b="0" dirty="0">
              <a:solidFill>
                <a:srgbClr val="274965"/>
              </a:solidFill>
              <a:latin typeface="Arial Nova Light" panose="020B0304020202020204" pitchFamily="34" charset="0"/>
              <a:ea typeface="+mn-ea"/>
              <a:cs typeface="+mn-cs"/>
            </a:endParaRPr>
          </a:p>
        </p:txBody>
      </p:sp>
    </p:spTree>
    <p:extLst>
      <p:ext uri="{BB962C8B-B14F-4D97-AF65-F5344CB8AC3E}">
        <p14:creationId xmlns:p14="http://schemas.microsoft.com/office/powerpoint/2010/main" val="235965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a:extLst>
            <a:ext uri="{FF2B5EF4-FFF2-40B4-BE49-F238E27FC236}">
              <a16:creationId xmlns:a16="http://schemas.microsoft.com/office/drawing/2014/main" id="{4519C601-E4B3-5C0B-C2D3-4BE89C83D04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0539471-CDA7-A343-FAEB-95E661746A71}"/>
              </a:ext>
            </a:extLst>
          </p:cNvPr>
          <p:cNvSpPr/>
          <p:nvPr/>
        </p:nvSpPr>
        <p:spPr>
          <a:xfrm rot="5400000">
            <a:off x="9821602" y="574164"/>
            <a:ext cx="1809487" cy="203979"/>
          </a:xfrm>
          <a:custGeom>
            <a:avLst/>
            <a:gdLst/>
            <a:ahLst/>
            <a:cxnLst/>
            <a:rect l="l" t="t" r="r" b="b"/>
            <a:pathLst>
              <a:path w="3391113" h="382271">
                <a:moveTo>
                  <a:pt x="0" y="0"/>
                </a:moveTo>
                <a:lnTo>
                  <a:pt x="3391113" y="0"/>
                </a:lnTo>
                <a:lnTo>
                  <a:pt x="3391113" y="382271"/>
                </a:lnTo>
                <a:lnTo>
                  <a:pt x="0" y="382271"/>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pPr defTabSz="487924"/>
            <a:endParaRPr lang="en-GB" sz="960">
              <a:solidFill>
                <a:prstClr val="black"/>
              </a:solidFill>
              <a:latin typeface="Calibri"/>
            </a:endParaRPr>
          </a:p>
        </p:txBody>
      </p:sp>
      <p:sp>
        <p:nvSpPr>
          <p:cNvPr id="3" name="Freeform 3">
            <a:extLst>
              <a:ext uri="{FF2B5EF4-FFF2-40B4-BE49-F238E27FC236}">
                <a16:creationId xmlns:a16="http://schemas.microsoft.com/office/drawing/2014/main" id="{0C31BD1D-7F2F-A8A7-A6A4-F4CA2A6C01FA}"/>
              </a:ext>
            </a:extLst>
          </p:cNvPr>
          <p:cNvSpPr/>
          <p:nvPr/>
        </p:nvSpPr>
        <p:spPr>
          <a:xfrm rot="5400000" flipV="1">
            <a:off x="-480508" y="6134468"/>
            <a:ext cx="1809487" cy="203979"/>
          </a:xfrm>
          <a:custGeom>
            <a:avLst/>
            <a:gdLst/>
            <a:ahLst/>
            <a:cxnLst/>
            <a:rect l="l" t="t" r="r" b="b"/>
            <a:pathLst>
              <a:path w="3391113" h="382271">
                <a:moveTo>
                  <a:pt x="0" y="382271"/>
                </a:moveTo>
                <a:lnTo>
                  <a:pt x="3391113" y="382271"/>
                </a:lnTo>
                <a:lnTo>
                  <a:pt x="3391113" y="0"/>
                </a:lnTo>
                <a:lnTo>
                  <a:pt x="0" y="0"/>
                </a:lnTo>
                <a:lnTo>
                  <a:pt x="0" y="382271"/>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defTabSz="487924"/>
            <a:endParaRPr lang="en-GB" sz="960">
              <a:solidFill>
                <a:prstClr val="black"/>
              </a:solidFill>
              <a:latin typeface="Calibri"/>
            </a:endParaRPr>
          </a:p>
        </p:txBody>
      </p:sp>
      <p:sp>
        <p:nvSpPr>
          <p:cNvPr id="4" name="Freeform 4">
            <a:extLst>
              <a:ext uri="{FF2B5EF4-FFF2-40B4-BE49-F238E27FC236}">
                <a16:creationId xmlns:a16="http://schemas.microsoft.com/office/drawing/2014/main" id="{8E944922-ED24-AA10-F1D1-103A28AED7C9}"/>
              </a:ext>
            </a:extLst>
          </p:cNvPr>
          <p:cNvSpPr/>
          <p:nvPr/>
        </p:nvSpPr>
        <p:spPr>
          <a:xfrm rot="5400000">
            <a:off x="10265294" y="-101990"/>
            <a:ext cx="1809487" cy="203979"/>
          </a:xfrm>
          <a:custGeom>
            <a:avLst/>
            <a:gdLst/>
            <a:ahLst/>
            <a:cxnLst/>
            <a:rect l="l" t="t" r="r" b="b"/>
            <a:pathLst>
              <a:path w="3391113" h="382271">
                <a:moveTo>
                  <a:pt x="0" y="0"/>
                </a:moveTo>
                <a:lnTo>
                  <a:pt x="3391113" y="0"/>
                </a:lnTo>
                <a:lnTo>
                  <a:pt x="3391113" y="382271"/>
                </a:lnTo>
                <a:lnTo>
                  <a:pt x="0" y="38227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defTabSz="487924"/>
            <a:endParaRPr lang="en-GB" sz="960">
              <a:solidFill>
                <a:prstClr val="black"/>
              </a:solidFill>
              <a:latin typeface="Calibri"/>
            </a:endParaRPr>
          </a:p>
        </p:txBody>
      </p:sp>
      <p:sp>
        <p:nvSpPr>
          <p:cNvPr id="5" name="Freeform 5">
            <a:extLst>
              <a:ext uri="{FF2B5EF4-FFF2-40B4-BE49-F238E27FC236}">
                <a16:creationId xmlns:a16="http://schemas.microsoft.com/office/drawing/2014/main" id="{83A7DA6D-2135-9043-7BA4-07C9970589BA}"/>
              </a:ext>
            </a:extLst>
          </p:cNvPr>
          <p:cNvSpPr/>
          <p:nvPr/>
        </p:nvSpPr>
        <p:spPr>
          <a:xfrm rot="5400000" flipV="1">
            <a:off x="-152527" y="6756010"/>
            <a:ext cx="1809487" cy="203979"/>
          </a:xfrm>
          <a:custGeom>
            <a:avLst/>
            <a:gdLst/>
            <a:ahLst/>
            <a:cxnLst/>
            <a:rect l="l" t="t" r="r" b="b"/>
            <a:pathLst>
              <a:path w="3391113" h="382271">
                <a:moveTo>
                  <a:pt x="0" y="382271"/>
                </a:moveTo>
                <a:lnTo>
                  <a:pt x="3391113" y="382271"/>
                </a:lnTo>
                <a:lnTo>
                  <a:pt x="3391113" y="0"/>
                </a:lnTo>
                <a:lnTo>
                  <a:pt x="0" y="0"/>
                </a:lnTo>
                <a:lnTo>
                  <a:pt x="0" y="382271"/>
                </a:lnTo>
                <a:close/>
              </a:path>
            </a:pathLst>
          </a:custGeom>
          <a:blipFill>
            <a:blip>
              <a:extLst>
                <a:ext uri="{96DAC541-7B7A-43D3-8B79-37D633B846F1}">
                  <asvg:svgBlip xmlns:asvg="http://schemas.microsoft.com/office/drawing/2016/SVG/main" r:embed="rId4"/>
                </a:ext>
              </a:extLst>
            </a:blip>
            <a:stretch>
              <a:fillRect/>
            </a:stretch>
          </a:blipFill>
        </p:spPr>
        <p:txBody>
          <a:bodyPr/>
          <a:lstStyle/>
          <a:p>
            <a:pPr defTabSz="487924"/>
            <a:endParaRPr lang="en-GB" sz="960">
              <a:solidFill>
                <a:prstClr val="black"/>
              </a:solidFill>
              <a:latin typeface="Calibri"/>
            </a:endParaRPr>
          </a:p>
        </p:txBody>
      </p:sp>
      <p:sp>
        <p:nvSpPr>
          <p:cNvPr id="6" name="TextBox 6">
            <a:extLst>
              <a:ext uri="{FF2B5EF4-FFF2-40B4-BE49-F238E27FC236}">
                <a16:creationId xmlns:a16="http://schemas.microsoft.com/office/drawing/2014/main" id="{071A3CC8-A2CE-C29F-35F8-81E7FE5227EF}"/>
              </a:ext>
            </a:extLst>
          </p:cNvPr>
          <p:cNvSpPr txBox="1"/>
          <p:nvPr/>
        </p:nvSpPr>
        <p:spPr>
          <a:xfrm>
            <a:off x="11067949" y="1316232"/>
            <a:ext cx="1134595" cy="143694"/>
          </a:xfrm>
          <a:prstGeom prst="rect">
            <a:avLst/>
          </a:prstGeom>
        </p:spPr>
        <p:txBody>
          <a:bodyPr wrap="square" lIns="0" tIns="0" rIns="0" bIns="0" rtlCol="0" anchor="t">
            <a:spAutoFit/>
          </a:bodyPr>
          <a:lstStyle/>
          <a:p>
            <a:pPr defTabSz="487924">
              <a:lnSpc>
                <a:spcPts val="1102"/>
              </a:lnSpc>
              <a:spcBef>
                <a:spcPct val="0"/>
              </a:spcBef>
            </a:pPr>
            <a:r>
              <a:rPr lang="en-US" sz="1067" spc="39">
                <a:solidFill>
                  <a:srgbClr val="04809F"/>
                </a:solidFill>
                <a:latin typeface="Aptos"/>
                <a:ea typeface="Aptos"/>
                <a:cs typeface="Aptos"/>
                <a:sym typeface="Aptos"/>
              </a:rPr>
              <a:t>#HCSKTP</a:t>
            </a:r>
          </a:p>
        </p:txBody>
      </p:sp>
      <p:sp>
        <p:nvSpPr>
          <p:cNvPr id="14" name="Freeform 14">
            <a:extLst>
              <a:ext uri="{FF2B5EF4-FFF2-40B4-BE49-F238E27FC236}">
                <a16:creationId xmlns:a16="http://schemas.microsoft.com/office/drawing/2014/main" id="{E7353AAC-5470-CA89-2AA8-7D392F95C1AB}"/>
              </a:ext>
            </a:extLst>
          </p:cNvPr>
          <p:cNvSpPr/>
          <p:nvPr/>
        </p:nvSpPr>
        <p:spPr>
          <a:xfrm>
            <a:off x="7401688" y="6249153"/>
            <a:ext cx="1668299" cy="426828"/>
          </a:xfrm>
          <a:custGeom>
            <a:avLst/>
            <a:gdLst/>
            <a:ahLst/>
            <a:cxnLst/>
            <a:rect l="l" t="t" r="r" b="b"/>
            <a:pathLst>
              <a:path w="2027234" h="518660">
                <a:moveTo>
                  <a:pt x="0" y="0"/>
                </a:moveTo>
                <a:lnTo>
                  <a:pt x="2027234" y="0"/>
                </a:lnTo>
                <a:lnTo>
                  <a:pt x="2027234" y="518660"/>
                </a:lnTo>
                <a:lnTo>
                  <a:pt x="0" y="518660"/>
                </a:lnTo>
                <a:lnTo>
                  <a:pt x="0" y="0"/>
                </a:lnTo>
                <a:close/>
              </a:path>
            </a:pathLst>
          </a:custGeom>
          <a:blipFill>
            <a:blip r:embed="rId5"/>
            <a:stretch>
              <a:fillRect/>
            </a:stretch>
          </a:blipFill>
        </p:spPr>
        <p:txBody>
          <a:bodyPr/>
          <a:lstStyle/>
          <a:p>
            <a:pPr defTabSz="487924"/>
            <a:endParaRPr lang="en-GB" sz="960">
              <a:solidFill>
                <a:prstClr val="black"/>
              </a:solidFill>
              <a:latin typeface="Calibri"/>
            </a:endParaRPr>
          </a:p>
        </p:txBody>
      </p:sp>
      <p:sp>
        <p:nvSpPr>
          <p:cNvPr id="15" name="Freeform 15">
            <a:extLst>
              <a:ext uri="{FF2B5EF4-FFF2-40B4-BE49-F238E27FC236}">
                <a16:creationId xmlns:a16="http://schemas.microsoft.com/office/drawing/2014/main" id="{B58CCDF2-9AEE-3B10-0FB1-DA8AB07F2BDC}"/>
              </a:ext>
            </a:extLst>
          </p:cNvPr>
          <p:cNvSpPr/>
          <p:nvPr/>
        </p:nvSpPr>
        <p:spPr>
          <a:xfrm>
            <a:off x="6104002" y="6265337"/>
            <a:ext cx="1007784" cy="478781"/>
          </a:xfrm>
          <a:custGeom>
            <a:avLst/>
            <a:gdLst/>
            <a:ahLst/>
            <a:cxnLst/>
            <a:rect l="l" t="t" r="r" b="b"/>
            <a:pathLst>
              <a:path w="1131466" h="537540">
                <a:moveTo>
                  <a:pt x="0" y="0"/>
                </a:moveTo>
                <a:lnTo>
                  <a:pt x="1131465" y="0"/>
                </a:lnTo>
                <a:lnTo>
                  <a:pt x="1131465" y="537540"/>
                </a:lnTo>
                <a:lnTo>
                  <a:pt x="0" y="537540"/>
                </a:lnTo>
                <a:lnTo>
                  <a:pt x="0" y="0"/>
                </a:lnTo>
                <a:close/>
              </a:path>
            </a:pathLst>
          </a:custGeom>
          <a:blipFill>
            <a:blip r:embed="rId6"/>
            <a:stretch>
              <a:fillRect/>
            </a:stretch>
          </a:blipFill>
        </p:spPr>
        <p:txBody>
          <a:bodyPr/>
          <a:lstStyle/>
          <a:p>
            <a:pPr defTabSz="487924"/>
            <a:endParaRPr lang="en-GB" sz="960">
              <a:solidFill>
                <a:prstClr val="black"/>
              </a:solidFill>
              <a:latin typeface="Calibri"/>
            </a:endParaRPr>
          </a:p>
        </p:txBody>
      </p:sp>
      <p:sp>
        <p:nvSpPr>
          <p:cNvPr id="17" name="Freeform 17">
            <a:extLst>
              <a:ext uri="{FF2B5EF4-FFF2-40B4-BE49-F238E27FC236}">
                <a16:creationId xmlns:a16="http://schemas.microsoft.com/office/drawing/2014/main" id="{4DA2BA33-FD92-5708-E574-7627B9D247C5}"/>
              </a:ext>
            </a:extLst>
          </p:cNvPr>
          <p:cNvSpPr/>
          <p:nvPr/>
        </p:nvSpPr>
        <p:spPr>
          <a:xfrm>
            <a:off x="322246" y="236001"/>
            <a:ext cx="758919" cy="340278"/>
          </a:xfrm>
          <a:custGeom>
            <a:avLst/>
            <a:gdLst/>
            <a:ahLst/>
            <a:cxnLst/>
            <a:rect l="l" t="t" r="r" b="b"/>
            <a:pathLst>
              <a:path w="970742" h="403231">
                <a:moveTo>
                  <a:pt x="0" y="0"/>
                </a:moveTo>
                <a:lnTo>
                  <a:pt x="970742" y="0"/>
                </a:lnTo>
                <a:lnTo>
                  <a:pt x="970742" y="403231"/>
                </a:lnTo>
                <a:lnTo>
                  <a:pt x="0" y="403231"/>
                </a:lnTo>
                <a:lnTo>
                  <a:pt x="0" y="0"/>
                </a:lnTo>
                <a:close/>
              </a:path>
            </a:pathLst>
          </a:custGeom>
          <a:blipFill>
            <a:blip r:embed="rId7"/>
            <a:stretch>
              <a:fillRect/>
            </a:stretch>
          </a:blipFill>
        </p:spPr>
        <p:txBody>
          <a:bodyPr/>
          <a:lstStyle/>
          <a:p>
            <a:pPr defTabSz="487924"/>
            <a:endParaRPr lang="en-GB" sz="960">
              <a:solidFill>
                <a:prstClr val="black"/>
              </a:solidFill>
              <a:latin typeface="Calibri"/>
            </a:endParaRPr>
          </a:p>
        </p:txBody>
      </p:sp>
      <p:pic>
        <p:nvPicPr>
          <p:cNvPr id="30" name="Picture 29">
            <a:extLst>
              <a:ext uri="{FF2B5EF4-FFF2-40B4-BE49-F238E27FC236}">
                <a16:creationId xmlns:a16="http://schemas.microsoft.com/office/drawing/2014/main" id="{F1870DB2-3AC5-4518-C685-32CB5FFEA51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46440" y="266274"/>
            <a:ext cx="2346389" cy="351141"/>
          </a:xfrm>
          <a:prstGeom prst="rect">
            <a:avLst/>
          </a:prstGeom>
        </p:spPr>
      </p:pic>
      <p:pic>
        <p:nvPicPr>
          <p:cNvPr id="32" name="Picture 31">
            <a:extLst>
              <a:ext uri="{FF2B5EF4-FFF2-40B4-BE49-F238E27FC236}">
                <a16:creationId xmlns:a16="http://schemas.microsoft.com/office/drawing/2014/main" id="{095C5A1B-7961-CBD8-7336-15D64DD449E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97165" y="269302"/>
            <a:ext cx="1213673" cy="345083"/>
          </a:xfrm>
          <a:prstGeom prst="rect">
            <a:avLst/>
          </a:prstGeom>
        </p:spPr>
      </p:pic>
      <p:pic>
        <p:nvPicPr>
          <p:cNvPr id="34" name="Picture 33">
            <a:extLst>
              <a:ext uri="{FF2B5EF4-FFF2-40B4-BE49-F238E27FC236}">
                <a16:creationId xmlns:a16="http://schemas.microsoft.com/office/drawing/2014/main" id="{563B4694-27F5-DFE2-ACD6-7C328B33A53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49971" y="6236458"/>
            <a:ext cx="1240132" cy="589571"/>
          </a:xfrm>
          <a:prstGeom prst="rect">
            <a:avLst/>
          </a:prstGeom>
        </p:spPr>
      </p:pic>
      <p:pic>
        <p:nvPicPr>
          <p:cNvPr id="36" name="Picture 35">
            <a:extLst>
              <a:ext uri="{FF2B5EF4-FFF2-40B4-BE49-F238E27FC236}">
                <a16:creationId xmlns:a16="http://schemas.microsoft.com/office/drawing/2014/main" id="{1B120CA2-0E4C-28C6-0586-2BCFF4DDBB1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359889" y="6352778"/>
            <a:ext cx="963580" cy="356932"/>
          </a:xfrm>
          <a:prstGeom prst="rect">
            <a:avLst/>
          </a:prstGeom>
        </p:spPr>
      </p:pic>
      <p:pic>
        <p:nvPicPr>
          <p:cNvPr id="12" name="Picture 11">
            <a:extLst>
              <a:ext uri="{FF2B5EF4-FFF2-40B4-BE49-F238E27FC236}">
                <a16:creationId xmlns:a16="http://schemas.microsoft.com/office/drawing/2014/main" id="{B4A7EEC1-64BD-3A95-6E57-46EECF40B9B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34343" y="112801"/>
            <a:ext cx="758919" cy="721286"/>
          </a:xfrm>
          <a:prstGeom prst="rect">
            <a:avLst/>
          </a:prstGeom>
        </p:spPr>
      </p:pic>
      <p:sp>
        <p:nvSpPr>
          <p:cNvPr id="8" name="Content Placeholder 2">
            <a:extLst>
              <a:ext uri="{FF2B5EF4-FFF2-40B4-BE49-F238E27FC236}">
                <a16:creationId xmlns:a16="http://schemas.microsoft.com/office/drawing/2014/main" id="{E509211D-BD37-E2E9-7059-6D58673DA45C}"/>
              </a:ext>
            </a:extLst>
          </p:cNvPr>
          <p:cNvSpPr txBox="1">
            <a:spLocks/>
          </p:cNvSpPr>
          <p:nvPr/>
        </p:nvSpPr>
        <p:spPr>
          <a:xfrm>
            <a:off x="526225" y="1626695"/>
            <a:ext cx="10521600" cy="4962003"/>
          </a:xfrm>
          <a:prstGeom prst="rect">
            <a:avLst/>
          </a:prstGeom>
        </p:spPr>
        <p:txBody>
          <a:bodyPr/>
          <a:lstStyle>
            <a:lvl1pPr marL="182975" indent="-182975" algn="l" defTabSz="487933" rtl="0" eaLnBrk="1" latinLnBrk="0" hangingPunct="1">
              <a:spcBef>
                <a:spcPct val="20000"/>
              </a:spcBef>
              <a:buFont typeface="Arial" pitchFamily="34" charset="0"/>
              <a:buChar char="•"/>
              <a:defRPr sz="1708" kern="1200">
                <a:solidFill>
                  <a:schemeClr val="tx1"/>
                </a:solidFill>
                <a:latin typeface="+mn-lt"/>
                <a:ea typeface="+mn-ea"/>
                <a:cs typeface="+mn-cs"/>
              </a:defRPr>
            </a:lvl1pPr>
            <a:lvl2pPr marL="396446" indent="-152479" algn="l" defTabSz="487933" rtl="0" eaLnBrk="1" latinLnBrk="0" hangingPunct="1">
              <a:spcBef>
                <a:spcPct val="20000"/>
              </a:spcBef>
              <a:buFont typeface="Arial" pitchFamily="34" charset="0"/>
              <a:buChar char="–"/>
              <a:defRPr sz="1494" kern="1200">
                <a:solidFill>
                  <a:schemeClr val="tx1"/>
                </a:solidFill>
                <a:latin typeface="+mn-lt"/>
                <a:ea typeface="+mn-ea"/>
                <a:cs typeface="+mn-cs"/>
              </a:defRPr>
            </a:lvl2pPr>
            <a:lvl3pPr marL="609917" indent="-121984" algn="l" defTabSz="487933" rtl="0" eaLnBrk="1" latinLnBrk="0" hangingPunct="1">
              <a:spcBef>
                <a:spcPct val="20000"/>
              </a:spcBef>
              <a:buFont typeface="Arial" pitchFamily="34" charset="0"/>
              <a:buChar char="•"/>
              <a:defRPr sz="1281" kern="1200">
                <a:solidFill>
                  <a:schemeClr val="tx1"/>
                </a:solidFill>
                <a:latin typeface="+mn-lt"/>
                <a:ea typeface="+mn-ea"/>
                <a:cs typeface="+mn-cs"/>
              </a:defRPr>
            </a:lvl3pPr>
            <a:lvl4pPr marL="853884" indent="-121984" algn="l" defTabSz="487933" rtl="0" eaLnBrk="1" latinLnBrk="0" hangingPunct="1">
              <a:spcBef>
                <a:spcPct val="20000"/>
              </a:spcBef>
              <a:buFont typeface="Arial" pitchFamily="34" charset="0"/>
              <a:buChar char="–"/>
              <a:defRPr sz="1067" kern="1200">
                <a:solidFill>
                  <a:schemeClr val="tx1"/>
                </a:solidFill>
                <a:latin typeface="+mn-lt"/>
                <a:ea typeface="+mn-ea"/>
                <a:cs typeface="+mn-cs"/>
              </a:defRPr>
            </a:lvl4pPr>
            <a:lvl5pPr marL="1097851" indent="-121984" algn="l" defTabSz="487933" rtl="0" eaLnBrk="1" latinLnBrk="0" hangingPunct="1">
              <a:spcBef>
                <a:spcPct val="20000"/>
              </a:spcBef>
              <a:buFont typeface="Arial" pitchFamily="34" charset="0"/>
              <a:buChar char="»"/>
              <a:defRPr sz="1067" kern="1200">
                <a:solidFill>
                  <a:schemeClr val="tx1"/>
                </a:solidFill>
                <a:latin typeface="+mn-lt"/>
                <a:ea typeface="+mn-ea"/>
                <a:cs typeface="+mn-cs"/>
              </a:defRPr>
            </a:lvl5pPr>
            <a:lvl6pPr marL="1341817" indent="-121984" algn="l" defTabSz="487933" rtl="0" eaLnBrk="1" latinLnBrk="0" hangingPunct="1">
              <a:spcBef>
                <a:spcPct val="20000"/>
              </a:spcBef>
              <a:buFont typeface="Arial" pitchFamily="34" charset="0"/>
              <a:buChar char="•"/>
              <a:defRPr sz="1067" kern="1200">
                <a:solidFill>
                  <a:schemeClr val="tx1"/>
                </a:solidFill>
                <a:latin typeface="+mn-lt"/>
                <a:ea typeface="+mn-ea"/>
                <a:cs typeface="+mn-cs"/>
              </a:defRPr>
            </a:lvl6pPr>
            <a:lvl7pPr marL="1585784" indent="-121984" algn="l" defTabSz="487933" rtl="0" eaLnBrk="1" latinLnBrk="0" hangingPunct="1">
              <a:spcBef>
                <a:spcPct val="20000"/>
              </a:spcBef>
              <a:buFont typeface="Arial" pitchFamily="34" charset="0"/>
              <a:buChar char="•"/>
              <a:defRPr sz="1067" kern="1200">
                <a:solidFill>
                  <a:schemeClr val="tx1"/>
                </a:solidFill>
                <a:latin typeface="+mn-lt"/>
                <a:ea typeface="+mn-ea"/>
                <a:cs typeface="+mn-cs"/>
              </a:defRPr>
            </a:lvl7pPr>
            <a:lvl8pPr marL="1829751" indent="-121984" algn="l" defTabSz="487933" rtl="0" eaLnBrk="1" latinLnBrk="0" hangingPunct="1">
              <a:spcBef>
                <a:spcPct val="20000"/>
              </a:spcBef>
              <a:buFont typeface="Arial" pitchFamily="34" charset="0"/>
              <a:buChar char="•"/>
              <a:defRPr sz="1067" kern="1200">
                <a:solidFill>
                  <a:schemeClr val="tx1"/>
                </a:solidFill>
                <a:latin typeface="+mn-lt"/>
                <a:ea typeface="+mn-ea"/>
                <a:cs typeface="+mn-cs"/>
              </a:defRPr>
            </a:lvl8pPr>
            <a:lvl9pPr marL="2073717" indent="-121984" algn="l" defTabSz="487933" rtl="0" eaLnBrk="1" latinLnBrk="0" hangingPunct="1">
              <a:spcBef>
                <a:spcPct val="20000"/>
              </a:spcBef>
              <a:buFont typeface="Arial" pitchFamily="34" charset="0"/>
              <a:buChar char="•"/>
              <a:defRPr sz="1067" kern="1200">
                <a:solidFill>
                  <a:schemeClr val="tx1"/>
                </a:solidFill>
                <a:latin typeface="+mn-lt"/>
                <a:ea typeface="+mn-ea"/>
                <a:cs typeface="+mn-cs"/>
              </a:defRPr>
            </a:lvl9pPr>
          </a:lstStyle>
          <a:p>
            <a:pPr fontAlgn="base"/>
            <a:endParaRPr lang="en-GB" sz="1800">
              <a:solidFill>
                <a:schemeClr val="accent5">
                  <a:lumMod val="50000"/>
                </a:schemeClr>
              </a:solidFill>
              <a:latin typeface="Arial Nova Light" panose="020B0304020202020204" pitchFamily="34" charset="0"/>
            </a:endParaRPr>
          </a:p>
        </p:txBody>
      </p:sp>
      <p:sp>
        <p:nvSpPr>
          <p:cNvPr id="18" name="Title 1">
            <a:extLst>
              <a:ext uri="{FF2B5EF4-FFF2-40B4-BE49-F238E27FC236}">
                <a16:creationId xmlns:a16="http://schemas.microsoft.com/office/drawing/2014/main" id="{566AB270-B2A1-0C3F-E0D3-203F40B48EBC}"/>
              </a:ext>
            </a:extLst>
          </p:cNvPr>
          <p:cNvSpPr txBox="1">
            <a:spLocks/>
          </p:cNvSpPr>
          <p:nvPr/>
        </p:nvSpPr>
        <p:spPr>
          <a:xfrm>
            <a:off x="424235" y="1258364"/>
            <a:ext cx="10521600" cy="562096"/>
          </a:xfrm>
          <a:prstGeom prst="rect">
            <a:avLst/>
          </a:prstGeom>
        </p:spPr>
        <p:txBody>
          <a:bodyPr vert="horz" lIns="0" tIns="0" rIns="0" bIns="0" rtlCol="0" anchor="t" anchorCtr="0">
            <a:noAutofit/>
          </a:bodyPr>
          <a:lstStyle>
            <a:lvl1pPr algn="l" defTabSz="914377" rtl="0" eaLnBrk="1" latinLnBrk="0" hangingPunct="1">
              <a:lnSpc>
                <a:spcPct val="90000"/>
              </a:lnSpc>
              <a:spcBef>
                <a:spcPct val="0"/>
              </a:spcBef>
              <a:buNone/>
              <a:defRPr sz="4000" b="1" i="0" kern="1200">
                <a:solidFill>
                  <a:schemeClr val="tx1"/>
                </a:solidFill>
                <a:latin typeface="Arial Nova" panose="020B0504020202020204" pitchFamily="34" charset="0"/>
                <a:ea typeface="+mj-ea"/>
                <a:cs typeface="+mj-cs"/>
              </a:defRPr>
            </a:lvl1pPr>
          </a:lstStyle>
          <a:p>
            <a:pPr lvl="0">
              <a:defRPr/>
            </a:pPr>
            <a:r>
              <a:rPr lang="en-US" sz="3200">
                <a:solidFill>
                  <a:srgbClr val="244260"/>
                </a:solidFill>
              </a:rPr>
              <a:t>Next Steps</a:t>
            </a:r>
            <a:endParaRPr kumimoji="0" lang="en-US" sz="3200" b="1" i="0" u="none" strike="noStrike" kern="1200" cap="none" spc="0" normalizeH="0" baseline="0" noProof="0">
              <a:ln>
                <a:noFill/>
              </a:ln>
              <a:solidFill>
                <a:srgbClr val="244260"/>
              </a:solidFill>
              <a:effectLst/>
              <a:uLnTx/>
              <a:uFillTx/>
              <a:latin typeface="Arial Nova" panose="020B0504020202020204" pitchFamily="34" charset="0"/>
              <a:ea typeface="+mj-ea"/>
              <a:cs typeface="+mj-cs"/>
            </a:endParaRPr>
          </a:p>
          <a:p>
            <a:pPr marL="0" marR="0" lvl="0" indent="0" algn="l" defTabSz="914377"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a:ln>
                <a:noFill/>
              </a:ln>
              <a:solidFill>
                <a:srgbClr val="244260"/>
              </a:solidFill>
              <a:effectLst/>
              <a:uLnTx/>
              <a:uFillTx/>
              <a:latin typeface="Arial Nova" panose="020B0504020202020204" pitchFamily="34" charset="0"/>
              <a:ea typeface="+mj-ea"/>
              <a:cs typeface="+mj-cs"/>
            </a:endParaRPr>
          </a:p>
        </p:txBody>
      </p:sp>
      <p:sp>
        <p:nvSpPr>
          <p:cNvPr id="16" name="TextBox 15">
            <a:extLst>
              <a:ext uri="{FF2B5EF4-FFF2-40B4-BE49-F238E27FC236}">
                <a16:creationId xmlns:a16="http://schemas.microsoft.com/office/drawing/2014/main" id="{6B7B6009-08EB-41E7-4375-8D1300C15AEF}"/>
              </a:ext>
            </a:extLst>
          </p:cNvPr>
          <p:cNvSpPr txBox="1"/>
          <p:nvPr/>
        </p:nvSpPr>
        <p:spPr>
          <a:xfrm>
            <a:off x="650227" y="1713999"/>
            <a:ext cx="10894073" cy="3990836"/>
          </a:xfrm>
          <a:prstGeom prst="rect">
            <a:avLst/>
          </a:prstGeom>
          <a:noFill/>
        </p:spPr>
        <p:txBody>
          <a:bodyPr wrap="square">
            <a:spAutoFit/>
          </a:bodyPr>
          <a:lstStyle/>
          <a:p>
            <a:pPr marL="457200" marR="0" lvl="0" indent="-457200" algn="l" defTabSz="914377" rtl="0" eaLnBrk="1" fontAlgn="base" latinLnBrk="0" hangingPunct="1">
              <a:lnSpc>
                <a:spcPct val="10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274965"/>
                </a:solidFill>
                <a:effectLst/>
                <a:uLnTx/>
                <a:uFillTx/>
                <a:latin typeface="Arial Nova Light" panose="020B0304020202020204" pitchFamily="34" charset="0"/>
                <a:ea typeface="+mn-ea"/>
                <a:cs typeface="+mn-cs"/>
              </a:rPr>
              <a:t>Promote the </a:t>
            </a:r>
            <a:r>
              <a:rPr lang="en-GB" sz="2000" dirty="0">
                <a:solidFill>
                  <a:srgbClr val="274965"/>
                </a:solidFill>
                <a:latin typeface="Arial Nova Light" panose="020B0304020202020204" pitchFamily="34" charset="0"/>
              </a:rPr>
              <a:t>programme</a:t>
            </a:r>
            <a:r>
              <a:rPr kumimoji="0" lang="en-GB" sz="2000" b="0" i="0" u="none" strike="noStrike" kern="1200" cap="none" spc="0" normalizeH="0" baseline="0" noProof="0" dirty="0">
                <a:ln>
                  <a:noFill/>
                </a:ln>
                <a:solidFill>
                  <a:srgbClr val="274965"/>
                </a:solidFill>
                <a:effectLst/>
                <a:uLnTx/>
                <a:uFillTx/>
                <a:latin typeface="Arial Nova Light" panose="020B0304020202020204" pitchFamily="34" charset="0"/>
                <a:ea typeface="+mn-ea"/>
                <a:cs typeface="+mn-cs"/>
              </a:rPr>
              <a:t> across your networks (May-July) – a full communication pack will be provided.</a:t>
            </a:r>
          </a:p>
          <a:p>
            <a:pPr marL="914400" lvl="1" indent="-457200" defTabSz="914377" fontAlgn="base">
              <a:spcBef>
                <a:spcPts val="1000"/>
              </a:spcBef>
              <a:buFont typeface="Arial" panose="020B0604020202020204" pitchFamily="34" charset="0"/>
              <a:buChar char="•"/>
              <a:defRPr/>
            </a:pPr>
            <a:r>
              <a:rPr kumimoji="0" lang="en-GB" sz="2000" b="0" i="0" u="none" strike="noStrike" kern="1200" cap="none" spc="0" normalizeH="0" baseline="0" noProof="0" dirty="0">
                <a:ln>
                  <a:noFill/>
                </a:ln>
                <a:solidFill>
                  <a:srgbClr val="274965"/>
                </a:solidFill>
                <a:effectLst/>
                <a:uLnTx/>
                <a:uFillTx/>
                <a:latin typeface="Arial Nova Light" panose="020B0304020202020204" pitchFamily="34" charset="0"/>
                <a:ea typeface="+mn-ea"/>
                <a:cs typeface="+mn-cs"/>
              </a:rPr>
              <a:t>Partners and DAs share Round 5 themes, eligibility and timelines across healthcare science, clinical, academic and policy networks to maximise reach and the quality of applications across all four nations.</a:t>
            </a:r>
          </a:p>
          <a:p>
            <a:pPr marL="914400" lvl="1" indent="-457200" defTabSz="914377" fontAlgn="base">
              <a:spcBef>
                <a:spcPts val="1000"/>
              </a:spcBef>
              <a:buFont typeface="Arial" panose="020B0604020202020204" pitchFamily="34" charset="0"/>
              <a:buChar char="•"/>
              <a:defRPr/>
            </a:pPr>
            <a:r>
              <a:rPr lang="en-GB" sz="2000" dirty="0">
                <a:solidFill>
                  <a:srgbClr val="274965"/>
                </a:solidFill>
                <a:latin typeface="Arial Nova Light" panose="020B0304020202020204" pitchFamily="34" charset="0"/>
              </a:rPr>
              <a:t>Use the refreshed communications guide and previous KTP case studies to ensure consistent messaging across regions and partners.</a:t>
            </a:r>
            <a:endParaRPr kumimoji="0" lang="en-GB" sz="2000" b="0" i="0" u="none" strike="noStrike" kern="1200" cap="none" spc="0" normalizeH="0" baseline="0" noProof="0" dirty="0">
              <a:ln>
                <a:noFill/>
              </a:ln>
              <a:solidFill>
                <a:srgbClr val="274965"/>
              </a:solidFill>
              <a:effectLst/>
              <a:uLnTx/>
              <a:uFillTx/>
              <a:latin typeface="Arial Nova Light" panose="020B0304020202020204" pitchFamily="34" charset="0"/>
              <a:ea typeface="+mn-ea"/>
              <a:cs typeface="+mn-cs"/>
            </a:endParaRPr>
          </a:p>
          <a:p>
            <a:pPr marL="457200" marR="0" lvl="0" indent="-457200" algn="l" defTabSz="914377" rtl="0" eaLnBrk="1" fontAlgn="base" latinLnBrk="0" hangingPunct="1">
              <a:lnSpc>
                <a:spcPct val="10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274965"/>
                </a:solidFill>
                <a:effectLst/>
                <a:uLnTx/>
                <a:uFillTx/>
                <a:latin typeface="Arial Nova Light" panose="020B0304020202020204" pitchFamily="34" charset="0"/>
                <a:ea typeface="+mn-ea"/>
                <a:cs typeface="+mn-cs"/>
              </a:rPr>
              <a:t>Identify potential applicants </a:t>
            </a:r>
            <a:r>
              <a:rPr lang="en-GB" sz="2000" dirty="0">
                <a:solidFill>
                  <a:srgbClr val="274965"/>
                </a:solidFill>
                <a:latin typeface="Arial Nova Light" panose="020B0304020202020204" pitchFamily="34" charset="0"/>
              </a:rPr>
              <a:t>and e</a:t>
            </a:r>
            <a:r>
              <a:rPr kumimoji="0" lang="en-GB" sz="2000" b="0" i="0" u="none" strike="noStrike" kern="1200" cap="none" spc="0" normalizeH="0" baseline="0" noProof="0" dirty="0" err="1">
                <a:ln>
                  <a:noFill/>
                </a:ln>
                <a:solidFill>
                  <a:srgbClr val="274965"/>
                </a:solidFill>
                <a:effectLst/>
                <a:uLnTx/>
                <a:uFillTx/>
                <a:latin typeface="Arial Nova Light" panose="020B0304020202020204" pitchFamily="34" charset="0"/>
                <a:ea typeface="+mn-ea"/>
                <a:cs typeface="+mn-cs"/>
              </a:rPr>
              <a:t>ncourage</a:t>
            </a:r>
            <a:r>
              <a:rPr kumimoji="0" lang="en-GB" sz="2000" b="0" i="0" u="none" strike="noStrike" kern="1200" cap="none" spc="0" normalizeH="0" baseline="0" noProof="0" dirty="0">
                <a:ln>
                  <a:noFill/>
                </a:ln>
                <a:solidFill>
                  <a:srgbClr val="274965"/>
                </a:solidFill>
                <a:effectLst/>
                <a:uLnTx/>
                <a:uFillTx/>
                <a:latin typeface="Arial Nova Light" panose="020B0304020202020204" pitchFamily="34" charset="0"/>
                <a:ea typeface="+mn-ea"/>
                <a:cs typeface="+mn-cs"/>
              </a:rPr>
              <a:t> early conversations with healthcare scientists and teams considering submission.</a:t>
            </a:r>
          </a:p>
          <a:p>
            <a:pPr marL="457200" lvl="0" indent="-457200" defTabSz="914377" fontAlgn="base">
              <a:spcBef>
                <a:spcPts val="1000"/>
              </a:spcBef>
              <a:buFont typeface="Arial" panose="020B0604020202020204" pitchFamily="34" charset="0"/>
              <a:buChar char="•"/>
              <a:defRPr/>
            </a:pPr>
            <a:r>
              <a:rPr lang="en-GB" sz="2000" dirty="0">
                <a:solidFill>
                  <a:srgbClr val="274965"/>
                </a:solidFill>
                <a:latin typeface="Arial Nova Light" panose="020B0304020202020204" pitchFamily="34" charset="0"/>
              </a:rPr>
              <a:t>Q &amp; A meeting -  should</a:t>
            </a:r>
            <a:r>
              <a:rPr kumimoji="0" lang="en-GB" sz="2000" b="0" i="0" u="none" strike="noStrike" kern="1200" cap="none" spc="0" normalizeH="0" baseline="0" noProof="0" dirty="0">
                <a:ln>
                  <a:noFill/>
                </a:ln>
                <a:solidFill>
                  <a:srgbClr val="274965"/>
                </a:solidFill>
                <a:effectLst/>
                <a:uLnTx/>
                <a:uFillTx/>
                <a:latin typeface="Arial Nova Light" panose="020B0304020202020204" pitchFamily="34" charset="0"/>
                <a:ea typeface="+mn-ea"/>
                <a:cs typeface="+mn-cs"/>
              </a:rPr>
              <a:t> anyone have any questions I have arranged 2 drop-in meetings which will be scheduled for the 12 May at 11:30 </a:t>
            </a:r>
            <a:r>
              <a:rPr lang="en-GB" sz="2000" dirty="0">
                <a:solidFill>
                  <a:srgbClr val="274965"/>
                </a:solidFill>
                <a:latin typeface="Arial Nova Light" panose="020B0304020202020204" pitchFamily="34" charset="0"/>
              </a:rPr>
              <a:t>and 14 May at  13:00 for 30 minutes.</a:t>
            </a:r>
            <a:endParaRPr kumimoji="0" lang="en-GB" sz="2000" b="0" i="0" u="none" strike="noStrike" kern="1200" cap="none" spc="0" normalizeH="0" baseline="0" noProof="0" dirty="0">
              <a:ln>
                <a:noFill/>
              </a:ln>
              <a:solidFill>
                <a:srgbClr val="274965"/>
              </a:solidFill>
              <a:effectLst/>
              <a:uLnTx/>
              <a:uFillTx/>
              <a:latin typeface="Arial Nova Light" panose="020B0304020202020204" pitchFamily="34" charset="0"/>
              <a:ea typeface="+mn-ea"/>
              <a:cs typeface="+mn-cs"/>
            </a:endParaRPr>
          </a:p>
        </p:txBody>
      </p:sp>
    </p:spTree>
    <p:extLst>
      <p:ext uri="{BB962C8B-B14F-4D97-AF65-F5344CB8AC3E}">
        <p14:creationId xmlns:p14="http://schemas.microsoft.com/office/powerpoint/2010/main" val="9415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a:extLst>
            <a:ext uri="{FF2B5EF4-FFF2-40B4-BE49-F238E27FC236}">
              <a16:creationId xmlns:a16="http://schemas.microsoft.com/office/drawing/2014/main" id="{B5EE49EA-DA50-7EB0-F098-C1325A041B2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297C479-D2BA-DA4D-BD3B-ACA7A94A8665}"/>
              </a:ext>
            </a:extLst>
          </p:cNvPr>
          <p:cNvSpPr/>
          <p:nvPr/>
        </p:nvSpPr>
        <p:spPr>
          <a:xfrm rot="5400000">
            <a:off x="9821602" y="574164"/>
            <a:ext cx="1809487" cy="203979"/>
          </a:xfrm>
          <a:custGeom>
            <a:avLst/>
            <a:gdLst/>
            <a:ahLst/>
            <a:cxnLst/>
            <a:rect l="l" t="t" r="r" b="b"/>
            <a:pathLst>
              <a:path w="3391113" h="382271">
                <a:moveTo>
                  <a:pt x="0" y="0"/>
                </a:moveTo>
                <a:lnTo>
                  <a:pt x="3391113" y="0"/>
                </a:lnTo>
                <a:lnTo>
                  <a:pt x="3391113" y="382271"/>
                </a:lnTo>
                <a:lnTo>
                  <a:pt x="0" y="382271"/>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pPr defTabSz="487924"/>
            <a:endParaRPr lang="en-GB" sz="960">
              <a:solidFill>
                <a:prstClr val="black"/>
              </a:solidFill>
              <a:latin typeface="Calibri"/>
            </a:endParaRPr>
          </a:p>
        </p:txBody>
      </p:sp>
      <p:sp>
        <p:nvSpPr>
          <p:cNvPr id="3" name="Freeform 3">
            <a:extLst>
              <a:ext uri="{FF2B5EF4-FFF2-40B4-BE49-F238E27FC236}">
                <a16:creationId xmlns:a16="http://schemas.microsoft.com/office/drawing/2014/main" id="{8C11F9FB-D555-9011-6BBF-4CD2B6775B39}"/>
              </a:ext>
            </a:extLst>
          </p:cNvPr>
          <p:cNvSpPr/>
          <p:nvPr/>
        </p:nvSpPr>
        <p:spPr>
          <a:xfrm rot="5400000" flipV="1">
            <a:off x="-502847" y="5985740"/>
            <a:ext cx="1809487" cy="203979"/>
          </a:xfrm>
          <a:custGeom>
            <a:avLst/>
            <a:gdLst/>
            <a:ahLst/>
            <a:cxnLst/>
            <a:rect l="l" t="t" r="r" b="b"/>
            <a:pathLst>
              <a:path w="3391113" h="382271">
                <a:moveTo>
                  <a:pt x="0" y="382271"/>
                </a:moveTo>
                <a:lnTo>
                  <a:pt x="3391113" y="382271"/>
                </a:lnTo>
                <a:lnTo>
                  <a:pt x="3391113" y="0"/>
                </a:lnTo>
                <a:lnTo>
                  <a:pt x="0" y="0"/>
                </a:lnTo>
                <a:lnTo>
                  <a:pt x="0" y="382271"/>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defTabSz="487924"/>
            <a:endParaRPr lang="en-GB" sz="960">
              <a:solidFill>
                <a:prstClr val="black"/>
              </a:solidFill>
              <a:latin typeface="Calibri"/>
            </a:endParaRPr>
          </a:p>
        </p:txBody>
      </p:sp>
      <p:sp>
        <p:nvSpPr>
          <p:cNvPr id="4" name="Freeform 4">
            <a:extLst>
              <a:ext uri="{FF2B5EF4-FFF2-40B4-BE49-F238E27FC236}">
                <a16:creationId xmlns:a16="http://schemas.microsoft.com/office/drawing/2014/main" id="{AC659FE1-19E5-1CAF-EA16-1D8E48912F46}"/>
              </a:ext>
            </a:extLst>
          </p:cNvPr>
          <p:cNvSpPr/>
          <p:nvPr/>
        </p:nvSpPr>
        <p:spPr>
          <a:xfrm rot="5400000">
            <a:off x="10265294" y="-101990"/>
            <a:ext cx="1809487" cy="203979"/>
          </a:xfrm>
          <a:custGeom>
            <a:avLst/>
            <a:gdLst/>
            <a:ahLst/>
            <a:cxnLst/>
            <a:rect l="l" t="t" r="r" b="b"/>
            <a:pathLst>
              <a:path w="3391113" h="382271">
                <a:moveTo>
                  <a:pt x="0" y="0"/>
                </a:moveTo>
                <a:lnTo>
                  <a:pt x="3391113" y="0"/>
                </a:lnTo>
                <a:lnTo>
                  <a:pt x="3391113" y="382271"/>
                </a:lnTo>
                <a:lnTo>
                  <a:pt x="0" y="38227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defTabSz="487924"/>
            <a:endParaRPr lang="en-GB" sz="960">
              <a:solidFill>
                <a:prstClr val="black"/>
              </a:solidFill>
              <a:latin typeface="Calibri"/>
            </a:endParaRPr>
          </a:p>
        </p:txBody>
      </p:sp>
      <p:sp>
        <p:nvSpPr>
          <p:cNvPr id="5" name="Freeform 5">
            <a:extLst>
              <a:ext uri="{FF2B5EF4-FFF2-40B4-BE49-F238E27FC236}">
                <a16:creationId xmlns:a16="http://schemas.microsoft.com/office/drawing/2014/main" id="{5548D92B-06D7-A8EF-63F3-D8B3DB245776}"/>
              </a:ext>
            </a:extLst>
          </p:cNvPr>
          <p:cNvSpPr/>
          <p:nvPr/>
        </p:nvSpPr>
        <p:spPr>
          <a:xfrm rot="5400000" flipV="1">
            <a:off x="-80950" y="6439192"/>
            <a:ext cx="1809487" cy="203979"/>
          </a:xfrm>
          <a:custGeom>
            <a:avLst/>
            <a:gdLst/>
            <a:ahLst/>
            <a:cxnLst/>
            <a:rect l="l" t="t" r="r" b="b"/>
            <a:pathLst>
              <a:path w="3391113" h="382271">
                <a:moveTo>
                  <a:pt x="0" y="382271"/>
                </a:moveTo>
                <a:lnTo>
                  <a:pt x="3391113" y="382271"/>
                </a:lnTo>
                <a:lnTo>
                  <a:pt x="3391113" y="0"/>
                </a:lnTo>
                <a:lnTo>
                  <a:pt x="0" y="0"/>
                </a:lnTo>
                <a:lnTo>
                  <a:pt x="0" y="382271"/>
                </a:lnTo>
                <a:close/>
              </a:path>
            </a:pathLst>
          </a:custGeom>
          <a:blipFill>
            <a:blip>
              <a:extLst>
                <a:ext uri="{96DAC541-7B7A-43D3-8B79-37D633B846F1}">
                  <asvg:svgBlip xmlns:asvg="http://schemas.microsoft.com/office/drawing/2016/SVG/main" r:embed="rId4"/>
                </a:ext>
              </a:extLst>
            </a:blip>
            <a:stretch>
              <a:fillRect/>
            </a:stretch>
          </a:blipFill>
        </p:spPr>
        <p:txBody>
          <a:bodyPr/>
          <a:lstStyle/>
          <a:p>
            <a:pPr defTabSz="487924"/>
            <a:endParaRPr lang="en-GB" sz="960">
              <a:solidFill>
                <a:prstClr val="black"/>
              </a:solidFill>
              <a:latin typeface="Calibri"/>
            </a:endParaRPr>
          </a:p>
        </p:txBody>
      </p:sp>
      <p:sp>
        <p:nvSpPr>
          <p:cNvPr id="6" name="TextBox 6">
            <a:extLst>
              <a:ext uri="{FF2B5EF4-FFF2-40B4-BE49-F238E27FC236}">
                <a16:creationId xmlns:a16="http://schemas.microsoft.com/office/drawing/2014/main" id="{63A03D66-F891-AF3E-7B92-5ECFF91E705A}"/>
              </a:ext>
            </a:extLst>
          </p:cNvPr>
          <p:cNvSpPr txBox="1"/>
          <p:nvPr/>
        </p:nvSpPr>
        <p:spPr>
          <a:xfrm>
            <a:off x="11068048" y="1467971"/>
            <a:ext cx="1134595" cy="143694"/>
          </a:xfrm>
          <a:prstGeom prst="rect">
            <a:avLst/>
          </a:prstGeom>
        </p:spPr>
        <p:txBody>
          <a:bodyPr wrap="square" lIns="0" tIns="0" rIns="0" bIns="0" rtlCol="0" anchor="t">
            <a:spAutoFit/>
          </a:bodyPr>
          <a:lstStyle/>
          <a:p>
            <a:pPr defTabSz="487924">
              <a:lnSpc>
                <a:spcPts val="1102"/>
              </a:lnSpc>
              <a:spcBef>
                <a:spcPct val="0"/>
              </a:spcBef>
            </a:pPr>
            <a:r>
              <a:rPr lang="en-US" sz="1067" spc="39">
                <a:solidFill>
                  <a:srgbClr val="04809F"/>
                </a:solidFill>
                <a:latin typeface="Aptos"/>
                <a:ea typeface="Aptos"/>
                <a:cs typeface="Aptos"/>
                <a:sym typeface="Aptos"/>
              </a:rPr>
              <a:t>#HCSKTP</a:t>
            </a:r>
          </a:p>
        </p:txBody>
      </p:sp>
      <p:sp>
        <p:nvSpPr>
          <p:cNvPr id="11" name="TextBox 11">
            <a:extLst>
              <a:ext uri="{FF2B5EF4-FFF2-40B4-BE49-F238E27FC236}">
                <a16:creationId xmlns:a16="http://schemas.microsoft.com/office/drawing/2014/main" id="{DD4B8D74-2406-8774-1E65-6FD7C6846DAD}"/>
              </a:ext>
            </a:extLst>
          </p:cNvPr>
          <p:cNvSpPr txBox="1"/>
          <p:nvPr/>
        </p:nvSpPr>
        <p:spPr>
          <a:xfrm>
            <a:off x="445267" y="992019"/>
            <a:ext cx="5859932" cy="492443"/>
          </a:xfrm>
          <a:prstGeom prst="rect">
            <a:avLst/>
          </a:prstGeom>
        </p:spPr>
        <p:txBody>
          <a:bodyPr wrap="square" lIns="0" tIns="0" rIns="0" bIns="0" rtlCol="0" anchor="t">
            <a:spAutoFit/>
          </a:bodyPr>
          <a:lstStyle/>
          <a:p>
            <a:pPr defTabSz="487924"/>
            <a:r>
              <a:rPr lang="en-US" sz="3200" b="1" err="1">
                <a:solidFill>
                  <a:srgbClr val="244260"/>
                </a:solidFill>
                <a:latin typeface="Arial Nova" panose="020B0504020202020204" pitchFamily="34" charset="0"/>
              </a:rPr>
              <a:t>Programme</a:t>
            </a:r>
            <a:r>
              <a:rPr lang="en-US" sz="2400" b="1">
                <a:solidFill>
                  <a:srgbClr val="244260"/>
                </a:solidFill>
                <a:latin typeface="Arial Nova" panose="020B0504020202020204" pitchFamily="34" charset="0"/>
              </a:rPr>
              <a:t> </a:t>
            </a:r>
            <a:r>
              <a:rPr lang="en-US" sz="3200" b="1">
                <a:solidFill>
                  <a:srgbClr val="244260"/>
                </a:solidFill>
                <a:latin typeface="Arial Nova" panose="020B0504020202020204" pitchFamily="34" charset="0"/>
              </a:rPr>
              <a:t>overview</a:t>
            </a:r>
            <a:endParaRPr lang="en-US" sz="3200" b="1">
              <a:solidFill>
                <a:srgbClr val="16100F"/>
              </a:solidFill>
              <a:latin typeface="Arial Nova" panose="020B0504020202020204" pitchFamily="34" charset="0"/>
              <a:ea typeface="Aptos Bold"/>
              <a:cs typeface="Aptos Bold"/>
              <a:sym typeface="Aptos Bold"/>
            </a:endParaRPr>
          </a:p>
        </p:txBody>
      </p:sp>
      <p:sp>
        <p:nvSpPr>
          <p:cNvPr id="14" name="Freeform 14">
            <a:extLst>
              <a:ext uri="{FF2B5EF4-FFF2-40B4-BE49-F238E27FC236}">
                <a16:creationId xmlns:a16="http://schemas.microsoft.com/office/drawing/2014/main" id="{12B6835E-5A24-7321-63B5-104D4930E3EB}"/>
              </a:ext>
            </a:extLst>
          </p:cNvPr>
          <p:cNvSpPr/>
          <p:nvPr/>
        </p:nvSpPr>
        <p:spPr>
          <a:xfrm>
            <a:off x="7831055" y="6158291"/>
            <a:ext cx="1668299" cy="426828"/>
          </a:xfrm>
          <a:custGeom>
            <a:avLst/>
            <a:gdLst/>
            <a:ahLst/>
            <a:cxnLst/>
            <a:rect l="l" t="t" r="r" b="b"/>
            <a:pathLst>
              <a:path w="2027234" h="518660">
                <a:moveTo>
                  <a:pt x="0" y="0"/>
                </a:moveTo>
                <a:lnTo>
                  <a:pt x="2027234" y="0"/>
                </a:lnTo>
                <a:lnTo>
                  <a:pt x="2027234" y="518660"/>
                </a:lnTo>
                <a:lnTo>
                  <a:pt x="0" y="518660"/>
                </a:lnTo>
                <a:lnTo>
                  <a:pt x="0" y="0"/>
                </a:lnTo>
                <a:close/>
              </a:path>
            </a:pathLst>
          </a:custGeom>
          <a:blipFill>
            <a:blip r:embed="rId5"/>
            <a:stretch>
              <a:fillRect/>
            </a:stretch>
          </a:blipFill>
        </p:spPr>
        <p:txBody>
          <a:bodyPr/>
          <a:lstStyle/>
          <a:p>
            <a:pPr defTabSz="487924"/>
            <a:endParaRPr lang="en-GB" sz="960">
              <a:solidFill>
                <a:prstClr val="black"/>
              </a:solidFill>
              <a:latin typeface="Calibri"/>
            </a:endParaRPr>
          </a:p>
        </p:txBody>
      </p:sp>
      <p:sp>
        <p:nvSpPr>
          <p:cNvPr id="15" name="Freeform 15">
            <a:extLst>
              <a:ext uri="{FF2B5EF4-FFF2-40B4-BE49-F238E27FC236}">
                <a16:creationId xmlns:a16="http://schemas.microsoft.com/office/drawing/2014/main" id="{BB6FED55-D26B-A10C-DE32-C62A681DFA7A}"/>
              </a:ext>
            </a:extLst>
          </p:cNvPr>
          <p:cNvSpPr/>
          <p:nvPr/>
        </p:nvSpPr>
        <p:spPr>
          <a:xfrm>
            <a:off x="6503363" y="6169020"/>
            <a:ext cx="1007784" cy="478781"/>
          </a:xfrm>
          <a:custGeom>
            <a:avLst/>
            <a:gdLst/>
            <a:ahLst/>
            <a:cxnLst/>
            <a:rect l="l" t="t" r="r" b="b"/>
            <a:pathLst>
              <a:path w="1131466" h="537540">
                <a:moveTo>
                  <a:pt x="0" y="0"/>
                </a:moveTo>
                <a:lnTo>
                  <a:pt x="1131465" y="0"/>
                </a:lnTo>
                <a:lnTo>
                  <a:pt x="1131465" y="537540"/>
                </a:lnTo>
                <a:lnTo>
                  <a:pt x="0" y="537540"/>
                </a:lnTo>
                <a:lnTo>
                  <a:pt x="0" y="0"/>
                </a:lnTo>
                <a:close/>
              </a:path>
            </a:pathLst>
          </a:custGeom>
          <a:blipFill>
            <a:blip r:embed="rId6"/>
            <a:stretch>
              <a:fillRect/>
            </a:stretch>
          </a:blipFill>
        </p:spPr>
        <p:txBody>
          <a:bodyPr/>
          <a:lstStyle/>
          <a:p>
            <a:pPr defTabSz="487924"/>
            <a:endParaRPr lang="en-GB" sz="960">
              <a:solidFill>
                <a:prstClr val="black"/>
              </a:solidFill>
              <a:latin typeface="Calibri"/>
            </a:endParaRPr>
          </a:p>
        </p:txBody>
      </p:sp>
      <p:sp>
        <p:nvSpPr>
          <p:cNvPr id="17" name="Freeform 17">
            <a:extLst>
              <a:ext uri="{FF2B5EF4-FFF2-40B4-BE49-F238E27FC236}">
                <a16:creationId xmlns:a16="http://schemas.microsoft.com/office/drawing/2014/main" id="{E199B7FD-2F7F-339C-FE85-9AF514F06049}"/>
              </a:ext>
            </a:extLst>
          </p:cNvPr>
          <p:cNvSpPr/>
          <p:nvPr/>
        </p:nvSpPr>
        <p:spPr>
          <a:xfrm>
            <a:off x="334811" y="256375"/>
            <a:ext cx="758919" cy="340278"/>
          </a:xfrm>
          <a:custGeom>
            <a:avLst/>
            <a:gdLst/>
            <a:ahLst/>
            <a:cxnLst/>
            <a:rect l="l" t="t" r="r" b="b"/>
            <a:pathLst>
              <a:path w="970742" h="403231">
                <a:moveTo>
                  <a:pt x="0" y="0"/>
                </a:moveTo>
                <a:lnTo>
                  <a:pt x="970742" y="0"/>
                </a:lnTo>
                <a:lnTo>
                  <a:pt x="970742" y="403231"/>
                </a:lnTo>
                <a:lnTo>
                  <a:pt x="0" y="403231"/>
                </a:lnTo>
                <a:lnTo>
                  <a:pt x="0" y="0"/>
                </a:lnTo>
                <a:close/>
              </a:path>
            </a:pathLst>
          </a:custGeom>
          <a:blipFill>
            <a:blip r:embed="rId7"/>
            <a:stretch>
              <a:fillRect/>
            </a:stretch>
          </a:blipFill>
        </p:spPr>
        <p:txBody>
          <a:bodyPr/>
          <a:lstStyle/>
          <a:p>
            <a:pPr defTabSz="487924"/>
            <a:endParaRPr lang="en-GB" sz="960">
              <a:solidFill>
                <a:prstClr val="black"/>
              </a:solidFill>
              <a:latin typeface="Calibri"/>
            </a:endParaRPr>
          </a:p>
        </p:txBody>
      </p:sp>
      <p:pic>
        <p:nvPicPr>
          <p:cNvPr id="30" name="Picture 29">
            <a:extLst>
              <a:ext uri="{FF2B5EF4-FFF2-40B4-BE49-F238E27FC236}">
                <a16:creationId xmlns:a16="http://schemas.microsoft.com/office/drawing/2014/main" id="{44B2CBD3-AD6A-F487-F69D-0786B3E300D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25033" y="247431"/>
            <a:ext cx="2346389" cy="351141"/>
          </a:xfrm>
          <a:prstGeom prst="rect">
            <a:avLst/>
          </a:prstGeom>
        </p:spPr>
      </p:pic>
      <p:pic>
        <p:nvPicPr>
          <p:cNvPr id="32" name="Picture 31">
            <a:extLst>
              <a:ext uri="{FF2B5EF4-FFF2-40B4-BE49-F238E27FC236}">
                <a16:creationId xmlns:a16="http://schemas.microsoft.com/office/drawing/2014/main" id="{74C86BCF-FBF3-8D95-A6DE-CC87B130B89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32991" y="210199"/>
            <a:ext cx="1213673" cy="345083"/>
          </a:xfrm>
          <a:prstGeom prst="rect">
            <a:avLst/>
          </a:prstGeom>
        </p:spPr>
      </p:pic>
      <p:pic>
        <p:nvPicPr>
          <p:cNvPr id="34" name="Picture 33">
            <a:extLst>
              <a:ext uri="{FF2B5EF4-FFF2-40B4-BE49-F238E27FC236}">
                <a16:creationId xmlns:a16="http://schemas.microsoft.com/office/drawing/2014/main" id="{C2F85EE7-6849-F384-838A-FE8DBE5B758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801646" y="6106725"/>
            <a:ext cx="1118155" cy="451885"/>
          </a:xfrm>
          <a:prstGeom prst="rect">
            <a:avLst/>
          </a:prstGeom>
        </p:spPr>
      </p:pic>
      <p:pic>
        <p:nvPicPr>
          <p:cNvPr id="36" name="Picture 35">
            <a:extLst>
              <a:ext uri="{FF2B5EF4-FFF2-40B4-BE49-F238E27FC236}">
                <a16:creationId xmlns:a16="http://schemas.microsoft.com/office/drawing/2014/main" id="{04AD3D9B-9874-C8A0-0E29-80ACADB5CC0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660776" y="6192739"/>
            <a:ext cx="963580" cy="356932"/>
          </a:xfrm>
          <a:prstGeom prst="rect">
            <a:avLst/>
          </a:prstGeom>
        </p:spPr>
      </p:pic>
      <p:pic>
        <p:nvPicPr>
          <p:cNvPr id="12" name="Picture 11">
            <a:extLst>
              <a:ext uri="{FF2B5EF4-FFF2-40B4-BE49-F238E27FC236}">
                <a16:creationId xmlns:a16="http://schemas.microsoft.com/office/drawing/2014/main" id="{CF0F05BB-7E4D-1638-7E59-018624F5C18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29922" y="84578"/>
            <a:ext cx="758919" cy="721286"/>
          </a:xfrm>
          <a:prstGeom prst="rect">
            <a:avLst/>
          </a:prstGeom>
        </p:spPr>
      </p:pic>
      <p:sp>
        <p:nvSpPr>
          <p:cNvPr id="13" name="TextBox 12">
            <a:extLst>
              <a:ext uri="{FF2B5EF4-FFF2-40B4-BE49-F238E27FC236}">
                <a16:creationId xmlns:a16="http://schemas.microsoft.com/office/drawing/2014/main" id="{2963736E-1DF2-1298-61C2-A20B881F2CAB}"/>
              </a:ext>
            </a:extLst>
          </p:cNvPr>
          <p:cNvSpPr txBox="1"/>
          <p:nvPr/>
        </p:nvSpPr>
        <p:spPr>
          <a:xfrm>
            <a:off x="510292" y="1691638"/>
            <a:ext cx="11138369" cy="3670236"/>
          </a:xfrm>
          <a:prstGeom prst="rect">
            <a:avLst/>
          </a:prstGeom>
          <a:noFill/>
        </p:spPr>
        <p:txBody>
          <a:bodyPr wrap="square" lIns="91440" tIns="45720" rIns="91440" bIns="45720" rtlCol="0" anchor="t">
            <a:spAutoFit/>
          </a:bodyPr>
          <a:lstStyle/>
          <a:p>
            <a:pPr marL="342900" indent="-342900" fontAlgn="base">
              <a:spcAft>
                <a:spcPts val="300"/>
              </a:spcAft>
              <a:buFont typeface="Arial" panose="020B0604020202020204" pitchFamily="34" charset="0"/>
              <a:buChar char="•"/>
            </a:pPr>
            <a:r>
              <a:rPr lang="en-GB" sz="2000" dirty="0">
                <a:solidFill>
                  <a:schemeClr val="tx2"/>
                </a:solidFill>
                <a:latin typeface="Arial Nova Light" panose="020B0304020202020204" pitchFamily="34" charset="0"/>
              </a:rPr>
              <a:t>An 18‑month programme designed to support healthcare scientists in delivering innovative, science‑led projects aligned with healthcare system priorities.</a:t>
            </a:r>
          </a:p>
          <a:p>
            <a:pPr marL="342900" indent="-342900" fontAlgn="base">
              <a:spcAft>
                <a:spcPts val="300"/>
              </a:spcAft>
              <a:buFont typeface="Arial" panose="020B0604020202020204" pitchFamily="34" charset="0"/>
              <a:buChar char="•"/>
            </a:pPr>
            <a:r>
              <a:rPr lang="en-GB" sz="2000">
                <a:solidFill>
                  <a:schemeClr val="tx2"/>
                </a:solidFill>
                <a:latin typeface="Arial Nova Light" panose="020B0304020202020204" pitchFamily="34" charset="0"/>
              </a:rPr>
              <a:t>Enables partnership with leading organisations within the UK’s National Measurement System (NMS) and the United Kingdom Accreditation Service (UKAS).</a:t>
            </a:r>
            <a:endParaRPr lang="en-GB" sz="2000" dirty="0">
              <a:solidFill>
                <a:schemeClr val="tx2"/>
              </a:solidFill>
              <a:latin typeface="Arial Nova Light" panose="020B0304020202020204" pitchFamily="34" charset="0"/>
            </a:endParaRPr>
          </a:p>
          <a:p>
            <a:pPr marL="342900" indent="-342900" fontAlgn="base">
              <a:spcAft>
                <a:spcPts val="300"/>
              </a:spcAft>
              <a:buFont typeface="Arial" panose="020B0604020202020204" pitchFamily="34" charset="0"/>
              <a:buChar char="•"/>
            </a:pPr>
            <a:r>
              <a:rPr lang="en-GB" sz="2000" dirty="0">
                <a:solidFill>
                  <a:schemeClr val="tx2"/>
                </a:solidFill>
                <a:latin typeface="Arial Nova Light"/>
              </a:rPr>
              <a:t>Provides senior healthcare scientists with the opportunity to develop long‑term, high‑impact collaborations across clinical, research and industry sectors.</a:t>
            </a:r>
          </a:p>
          <a:p>
            <a:pPr marL="342900" indent="-342900" fontAlgn="base">
              <a:spcAft>
                <a:spcPts val="300"/>
              </a:spcAft>
              <a:buFont typeface="Arial" panose="020B0604020202020204" pitchFamily="34" charset="0"/>
              <a:buChar char="•"/>
            </a:pPr>
            <a:r>
              <a:rPr lang="en-GB" sz="2000">
                <a:solidFill>
                  <a:schemeClr val="tx2"/>
                </a:solidFill>
                <a:latin typeface="Arial Nova Light" panose="020B0304020202020204" pitchFamily="34" charset="0"/>
              </a:rPr>
              <a:t>Allows participants to remain embedded in clinical service while undertaking the programme.</a:t>
            </a:r>
            <a:endParaRPr lang="en-GB" sz="2000" dirty="0">
              <a:solidFill>
                <a:schemeClr val="tx2"/>
              </a:solidFill>
              <a:latin typeface="Arial Nova Light" panose="020B0304020202020204" pitchFamily="34" charset="0"/>
            </a:endParaRPr>
          </a:p>
          <a:p>
            <a:pPr marL="342900" indent="-342900" fontAlgn="base">
              <a:spcAft>
                <a:spcPts val="300"/>
              </a:spcAft>
              <a:buFont typeface="Arial" panose="020B0604020202020204" pitchFamily="34" charset="0"/>
              <a:buChar char="•"/>
            </a:pPr>
            <a:r>
              <a:rPr lang="en-GB" sz="2000" dirty="0">
                <a:solidFill>
                  <a:schemeClr val="tx2"/>
                </a:solidFill>
                <a:latin typeface="Arial Nova Light" panose="020B0304020202020204" pitchFamily="34" charset="0"/>
              </a:rPr>
              <a:t>Supports participants to work at the forefront of scientific and technological innovation across the UK.</a:t>
            </a:r>
          </a:p>
          <a:p>
            <a:pPr marL="342900" indent="-342900">
              <a:spcAft>
                <a:spcPts val="300"/>
              </a:spcAft>
              <a:buFont typeface="Arial" panose="020B0604020202020204" pitchFamily="34" charset="0"/>
              <a:buChar char="•"/>
            </a:pPr>
            <a:r>
              <a:rPr lang="en-GB" sz="2000">
                <a:solidFill>
                  <a:schemeClr val="tx2"/>
                </a:solidFill>
                <a:latin typeface="Arial Nova Light" panose="020B0304020202020204" pitchFamily="34" charset="0"/>
              </a:rPr>
              <a:t>Enables early engagement and structured knowledge exchange to accelerate innovation, leading to impactful outcomes for patients, healthcare systems, and the wider life sciences economy.</a:t>
            </a:r>
            <a:endParaRPr lang="en-GB" sz="2000" dirty="0">
              <a:solidFill>
                <a:schemeClr val="tx2"/>
              </a:solidFill>
              <a:latin typeface="Arial Nova Light" panose="020B0304020202020204" pitchFamily="34" charset="0"/>
            </a:endParaRPr>
          </a:p>
        </p:txBody>
      </p:sp>
    </p:spTree>
    <p:extLst>
      <p:ext uri="{BB962C8B-B14F-4D97-AF65-F5344CB8AC3E}">
        <p14:creationId xmlns:p14="http://schemas.microsoft.com/office/powerpoint/2010/main" val="1088975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a:extLst>
            <a:ext uri="{FF2B5EF4-FFF2-40B4-BE49-F238E27FC236}">
              <a16:creationId xmlns:a16="http://schemas.microsoft.com/office/drawing/2014/main" id="{1B78DD0A-C385-2795-2734-4C0DB9CD507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32D8083-1ADB-68DC-D178-BC16846CB520}"/>
              </a:ext>
            </a:extLst>
          </p:cNvPr>
          <p:cNvSpPr/>
          <p:nvPr/>
        </p:nvSpPr>
        <p:spPr>
          <a:xfrm rot="5400000">
            <a:off x="9821602" y="574164"/>
            <a:ext cx="1809487" cy="203979"/>
          </a:xfrm>
          <a:custGeom>
            <a:avLst/>
            <a:gdLst/>
            <a:ahLst/>
            <a:cxnLst/>
            <a:rect l="l" t="t" r="r" b="b"/>
            <a:pathLst>
              <a:path w="3391113" h="382271">
                <a:moveTo>
                  <a:pt x="0" y="0"/>
                </a:moveTo>
                <a:lnTo>
                  <a:pt x="3391113" y="0"/>
                </a:lnTo>
                <a:lnTo>
                  <a:pt x="3391113" y="382271"/>
                </a:lnTo>
                <a:lnTo>
                  <a:pt x="0" y="382271"/>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pPr defTabSz="487924"/>
            <a:endParaRPr lang="en-GB" sz="960">
              <a:solidFill>
                <a:prstClr val="black"/>
              </a:solidFill>
              <a:latin typeface="Calibri"/>
            </a:endParaRPr>
          </a:p>
        </p:txBody>
      </p:sp>
      <p:sp>
        <p:nvSpPr>
          <p:cNvPr id="3" name="Freeform 3">
            <a:extLst>
              <a:ext uri="{FF2B5EF4-FFF2-40B4-BE49-F238E27FC236}">
                <a16:creationId xmlns:a16="http://schemas.microsoft.com/office/drawing/2014/main" id="{64C53BF8-82B2-EFD4-3AA6-BB45F440F233}"/>
              </a:ext>
            </a:extLst>
          </p:cNvPr>
          <p:cNvSpPr/>
          <p:nvPr/>
        </p:nvSpPr>
        <p:spPr>
          <a:xfrm rot="5400000" flipV="1">
            <a:off x="-546307" y="6134468"/>
            <a:ext cx="1809487" cy="203979"/>
          </a:xfrm>
          <a:custGeom>
            <a:avLst/>
            <a:gdLst/>
            <a:ahLst/>
            <a:cxnLst/>
            <a:rect l="l" t="t" r="r" b="b"/>
            <a:pathLst>
              <a:path w="3391113" h="382271">
                <a:moveTo>
                  <a:pt x="0" y="382271"/>
                </a:moveTo>
                <a:lnTo>
                  <a:pt x="3391113" y="382271"/>
                </a:lnTo>
                <a:lnTo>
                  <a:pt x="3391113" y="0"/>
                </a:lnTo>
                <a:lnTo>
                  <a:pt x="0" y="0"/>
                </a:lnTo>
                <a:lnTo>
                  <a:pt x="0" y="382271"/>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defTabSz="487924"/>
            <a:endParaRPr lang="en-GB" sz="960">
              <a:solidFill>
                <a:prstClr val="black"/>
              </a:solidFill>
              <a:latin typeface="Calibri"/>
            </a:endParaRPr>
          </a:p>
        </p:txBody>
      </p:sp>
      <p:sp>
        <p:nvSpPr>
          <p:cNvPr id="4" name="Freeform 4">
            <a:extLst>
              <a:ext uri="{FF2B5EF4-FFF2-40B4-BE49-F238E27FC236}">
                <a16:creationId xmlns:a16="http://schemas.microsoft.com/office/drawing/2014/main" id="{F6F54844-F11F-FA01-3B13-A9BB383B6532}"/>
              </a:ext>
            </a:extLst>
          </p:cNvPr>
          <p:cNvSpPr/>
          <p:nvPr/>
        </p:nvSpPr>
        <p:spPr>
          <a:xfrm rot="5400000">
            <a:off x="10265294" y="-101990"/>
            <a:ext cx="1809487" cy="203979"/>
          </a:xfrm>
          <a:custGeom>
            <a:avLst/>
            <a:gdLst/>
            <a:ahLst/>
            <a:cxnLst/>
            <a:rect l="l" t="t" r="r" b="b"/>
            <a:pathLst>
              <a:path w="3391113" h="382271">
                <a:moveTo>
                  <a:pt x="0" y="0"/>
                </a:moveTo>
                <a:lnTo>
                  <a:pt x="3391113" y="0"/>
                </a:lnTo>
                <a:lnTo>
                  <a:pt x="3391113" y="382271"/>
                </a:lnTo>
                <a:lnTo>
                  <a:pt x="0" y="38227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defTabSz="487924"/>
            <a:endParaRPr lang="en-GB" sz="960">
              <a:solidFill>
                <a:prstClr val="black"/>
              </a:solidFill>
              <a:latin typeface="Calibri"/>
            </a:endParaRPr>
          </a:p>
        </p:txBody>
      </p:sp>
      <p:sp>
        <p:nvSpPr>
          <p:cNvPr id="5" name="Freeform 5">
            <a:extLst>
              <a:ext uri="{FF2B5EF4-FFF2-40B4-BE49-F238E27FC236}">
                <a16:creationId xmlns:a16="http://schemas.microsoft.com/office/drawing/2014/main" id="{2B236109-97E6-5CB6-061D-B7B7E066D3B9}"/>
              </a:ext>
            </a:extLst>
          </p:cNvPr>
          <p:cNvSpPr/>
          <p:nvPr/>
        </p:nvSpPr>
        <p:spPr>
          <a:xfrm rot="5400000" flipV="1">
            <a:off x="-203039" y="6929166"/>
            <a:ext cx="1809487" cy="203979"/>
          </a:xfrm>
          <a:custGeom>
            <a:avLst/>
            <a:gdLst/>
            <a:ahLst/>
            <a:cxnLst/>
            <a:rect l="l" t="t" r="r" b="b"/>
            <a:pathLst>
              <a:path w="3391113" h="382271">
                <a:moveTo>
                  <a:pt x="0" y="382271"/>
                </a:moveTo>
                <a:lnTo>
                  <a:pt x="3391113" y="382271"/>
                </a:lnTo>
                <a:lnTo>
                  <a:pt x="3391113" y="0"/>
                </a:lnTo>
                <a:lnTo>
                  <a:pt x="0" y="0"/>
                </a:lnTo>
                <a:lnTo>
                  <a:pt x="0" y="382271"/>
                </a:lnTo>
                <a:close/>
              </a:path>
            </a:pathLst>
          </a:custGeom>
          <a:blipFill>
            <a:blip>
              <a:extLst>
                <a:ext uri="{96DAC541-7B7A-43D3-8B79-37D633B846F1}">
                  <asvg:svgBlip xmlns:asvg="http://schemas.microsoft.com/office/drawing/2016/SVG/main" r:embed="rId4"/>
                </a:ext>
              </a:extLst>
            </a:blip>
            <a:stretch>
              <a:fillRect/>
            </a:stretch>
          </a:blipFill>
        </p:spPr>
        <p:txBody>
          <a:bodyPr/>
          <a:lstStyle/>
          <a:p>
            <a:pPr defTabSz="487924"/>
            <a:endParaRPr lang="en-GB" sz="960">
              <a:solidFill>
                <a:prstClr val="black"/>
              </a:solidFill>
              <a:latin typeface="Calibri"/>
            </a:endParaRPr>
          </a:p>
        </p:txBody>
      </p:sp>
      <p:sp>
        <p:nvSpPr>
          <p:cNvPr id="6" name="TextBox 6">
            <a:extLst>
              <a:ext uri="{FF2B5EF4-FFF2-40B4-BE49-F238E27FC236}">
                <a16:creationId xmlns:a16="http://schemas.microsoft.com/office/drawing/2014/main" id="{1DBFA0D3-95E1-B448-8B3B-F48BA93BA668}"/>
              </a:ext>
            </a:extLst>
          </p:cNvPr>
          <p:cNvSpPr txBox="1"/>
          <p:nvPr/>
        </p:nvSpPr>
        <p:spPr>
          <a:xfrm>
            <a:off x="11067949" y="1316232"/>
            <a:ext cx="1134595" cy="143694"/>
          </a:xfrm>
          <a:prstGeom prst="rect">
            <a:avLst/>
          </a:prstGeom>
        </p:spPr>
        <p:txBody>
          <a:bodyPr wrap="square" lIns="0" tIns="0" rIns="0" bIns="0" rtlCol="0" anchor="t">
            <a:spAutoFit/>
          </a:bodyPr>
          <a:lstStyle/>
          <a:p>
            <a:pPr defTabSz="487924">
              <a:lnSpc>
                <a:spcPts val="1102"/>
              </a:lnSpc>
              <a:spcBef>
                <a:spcPct val="0"/>
              </a:spcBef>
            </a:pPr>
            <a:r>
              <a:rPr lang="en-US" sz="1067" spc="39">
                <a:solidFill>
                  <a:srgbClr val="04809F"/>
                </a:solidFill>
                <a:latin typeface="Aptos"/>
                <a:ea typeface="Aptos"/>
                <a:cs typeface="Aptos"/>
                <a:sym typeface="Aptos"/>
              </a:rPr>
              <a:t>#HCSKTP</a:t>
            </a:r>
          </a:p>
        </p:txBody>
      </p:sp>
      <p:sp>
        <p:nvSpPr>
          <p:cNvPr id="11" name="TextBox 11">
            <a:extLst>
              <a:ext uri="{FF2B5EF4-FFF2-40B4-BE49-F238E27FC236}">
                <a16:creationId xmlns:a16="http://schemas.microsoft.com/office/drawing/2014/main" id="{F8485136-E8F8-E160-6222-75011736BAA5}"/>
              </a:ext>
            </a:extLst>
          </p:cNvPr>
          <p:cNvSpPr txBox="1"/>
          <p:nvPr/>
        </p:nvSpPr>
        <p:spPr>
          <a:xfrm>
            <a:off x="445266" y="992019"/>
            <a:ext cx="9735397" cy="492443"/>
          </a:xfrm>
          <a:prstGeom prst="rect">
            <a:avLst/>
          </a:prstGeom>
        </p:spPr>
        <p:txBody>
          <a:bodyPr wrap="square" lIns="0" tIns="0" rIns="0" bIns="0" rtlCol="0" anchor="t">
            <a:spAutoFit/>
          </a:bodyPr>
          <a:lstStyle/>
          <a:p>
            <a:pPr defTabSz="487924"/>
            <a:r>
              <a:rPr lang="en-US" sz="3200" b="1" err="1">
                <a:solidFill>
                  <a:srgbClr val="244260"/>
                </a:solidFill>
                <a:latin typeface="Arial Nova" panose="020B0504020202020204" pitchFamily="34" charset="0"/>
              </a:rPr>
              <a:t>Programme</a:t>
            </a:r>
            <a:r>
              <a:rPr lang="en-US" sz="3200" b="1">
                <a:solidFill>
                  <a:srgbClr val="244260"/>
                </a:solidFill>
                <a:latin typeface="Arial Nova" panose="020B0504020202020204" pitchFamily="34" charset="0"/>
              </a:rPr>
              <a:t> aims </a:t>
            </a:r>
            <a:r>
              <a:rPr lang="en-US" sz="3200" b="1" dirty="0">
                <a:solidFill>
                  <a:srgbClr val="244260"/>
                </a:solidFill>
                <a:latin typeface="Arial Nova" panose="020B0504020202020204" pitchFamily="34" charset="0"/>
              </a:rPr>
              <a:t>and benefits </a:t>
            </a:r>
            <a:r>
              <a:rPr lang="en-US" sz="3200" b="1">
                <a:solidFill>
                  <a:srgbClr val="244260"/>
                </a:solidFill>
                <a:latin typeface="Arial Nova" panose="020B0504020202020204" pitchFamily="34" charset="0"/>
              </a:rPr>
              <a:t>(for partners</a:t>
            </a:r>
            <a:r>
              <a:rPr lang="en-US" sz="3200">
                <a:solidFill>
                  <a:srgbClr val="244260"/>
                </a:solidFill>
              </a:rPr>
              <a:t>)</a:t>
            </a:r>
            <a:endParaRPr lang="en-US" sz="3200" b="1">
              <a:solidFill>
                <a:srgbClr val="16100F"/>
              </a:solidFill>
              <a:latin typeface="Arial Nova" panose="020B0504020202020204" pitchFamily="34" charset="0"/>
              <a:ea typeface="Aptos Bold"/>
              <a:cs typeface="Aptos Bold"/>
              <a:sym typeface="Aptos Bold"/>
            </a:endParaRPr>
          </a:p>
        </p:txBody>
      </p:sp>
      <p:sp>
        <p:nvSpPr>
          <p:cNvPr id="14" name="Freeform 14">
            <a:extLst>
              <a:ext uri="{FF2B5EF4-FFF2-40B4-BE49-F238E27FC236}">
                <a16:creationId xmlns:a16="http://schemas.microsoft.com/office/drawing/2014/main" id="{E67E11B2-B26A-0913-AA82-552BEAC5EF67}"/>
              </a:ext>
            </a:extLst>
          </p:cNvPr>
          <p:cNvSpPr/>
          <p:nvPr/>
        </p:nvSpPr>
        <p:spPr>
          <a:xfrm>
            <a:off x="7401688" y="6249153"/>
            <a:ext cx="1668299" cy="426828"/>
          </a:xfrm>
          <a:custGeom>
            <a:avLst/>
            <a:gdLst/>
            <a:ahLst/>
            <a:cxnLst/>
            <a:rect l="l" t="t" r="r" b="b"/>
            <a:pathLst>
              <a:path w="2027234" h="518660">
                <a:moveTo>
                  <a:pt x="0" y="0"/>
                </a:moveTo>
                <a:lnTo>
                  <a:pt x="2027234" y="0"/>
                </a:lnTo>
                <a:lnTo>
                  <a:pt x="2027234" y="518660"/>
                </a:lnTo>
                <a:lnTo>
                  <a:pt x="0" y="518660"/>
                </a:lnTo>
                <a:lnTo>
                  <a:pt x="0" y="0"/>
                </a:lnTo>
                <a:close/>
              </a:path>
            </a:pathLst>
          </a:custGeom>
          <a:blipFill>
            <a:blip r:embed="rId5"/>
            <a:stretch>
              <a:fillRect/>
            </a:stretch>
          </a:blipFill>
        </p:spPr>
        <p:txBody>
          <a:bodyPr/>
          <a:lstStyle/>
          <a:p>
            <a:pPr defTabSz="487924"/>
            <a:endParaRPr lang="en-GB" sz="960">
              <a:solidFill>
                <a:prstClr val="black"/>
              </a:solidFill>
              <a:latin typeface="Calibri"/>
            </a:endParaRPr>
          </a:p>
        </p:txBody>
      </p:sp>
      <p:sp>
        <p:nvSpPr>
          <p:cNvPr id="15" name="Freeform 15">
            <a:extLst>
              <a:ext uri="{FF2B5EF4-FFF2-40B4-BE49-F238E27FC236}">
                <a16:creationId xmlns:a16="http://schemas.microsoft.com/office/drawing/2014/main" id="{C06CE53A-AAF3-7F0E-B829-67F79408161A}"/>
              </a:ext>
            </a:extLst>
          </p:cNvPr>
          <p:cNvSpPr/>
          <p:nvPr/>
        </p:nvSpPr>
        <p:spPr>
          <a:xfrm>
            <a:off x="6104002" y="6265337"/>
            <a:ext cx="1007784" cy="478781"/>
          </a:xfrm>
          <a:custGeom>
            <a:avLst/>
            <a:gdLst/>
            <a:ahLst/>
            <a:cxnLst/>
            <a:rect l="l" t="t" r="r" b="b"/>
            <a:pathLst>
              <a:path w="1131466" h="537540">
                <a:moveTo>
                  <a:pt x="0" y="0"/>
                </a:moveTo>
                <a:lnTo>
                  <a:pt x="1131465" y="0"/>
                </a:lnTo>
                <a:lnTo>
                  <a:pt x="1131465" y="537540"/>
                </a:lnTo>
                <a:lnTo>
                  <a:pt x="0" y="537540"/>
                </a:lnTo>
                <a:lnTo>
                  <a:pt x="0" y="0"/>
                </a:lnTo>
                <a:close/>
              </a:path>
            </a:pathLst>
          </a:custGeom>
          <a:blipFill>
            <a:blip r:embed="rId6"/>
            <a:stretch>
              <a:fillRect/>
            </a:stretch>
          </a:blipFill>
        </p:spPr>
        <p:txBody>
          <a:bodyPr/>
          <a:lstStyle/>
          <a:p>
            <a:pPr defTabSz="487924"/>
            <a:endParaRPr lang="en-GB" sz="960">
              <a:solidFill>
                <a:prstClr val="black"/>
              </a:solidFill>
              <a:latin typeface="Calibri"/>
            </a:endParaRPr>
          </a:p>
        </p:txBody>
      </p:sp>
      <p:sp>
        <p:nvSpPr>
          <p:cNvPr id="17" name="Freeform 17">
            <a:extLst>
              <a:ext uri="{FF2B5EF4-FFF2-40B4-BE49-F238E27FC236}">
                <a16:creationId xmlns:a16="http://schemas.microsoft.com/office/drawing/2014/main" id="{020AD345-9FCA-96AC-0A92-9E5B90650B14}"/>
              </a:ext>
            </a:extLst>
          </p:cNvPr>
          <p:cNvSpPr/>
          <p:nvPr/>
        </p:nvSpPr>
        <p:spPr>
          <a:xfrm>
            <a:off x="322246" y="236001"/>
            <a:ext cx="758919" cy="340278"/>
          </a:xfrm>
          <a:custGeom>
            <a:avLst/>
            <a:gdLst/>
            <a:ahLst/>
            <a:cxnLst/>
            <a:rect l="l" t="t" r="r" b="b"/>
            <a:pathLst>
              <a:path w="970742" h="403231">
                <a:moveTo>
                  <a:pt x="0" y="0"/>
                </a:moveTo>
                <a:lnTo>
                  <a:pt x="970742" y="0"/>
                </a:lnTo>
                <a:lnTo>
                  <a:pt x="970742" y="403231"/>
                </a:lnTo>
                <a:lnTo>
                  <a:pt x="0" y="403231"/>
                </a:lnTo>
                <a:lnTo>
                  <a:pt x="0" y="0"/>
                </a:lnTo>
                <a:close/>
              </a:path>
            </a:pathLst>
          </a:custGeom>
          <a:blipFill>
            <a:blip r:embed="rId7"/>
            <a:stretch>
              <a:fillRect/>
            </a:stretch>
          </a:blipFill>
        </p:spPr>
        <p:txBody>
          <a:bodyPr/>
          <a:lstStyle/>
          <a:p>
            <a:pPr defTabSz="487924"/>
            <a:endParaRPr lang="en-GB" sz="960">
              <a:solidFill>
                <a:prstClr val="black"/>
              </a:solidFill>
              <a:latin typeface="Calibri"/>
            </a:endParaRPr>
          </a:p>
        </p:txBody>
      </p:sp>
      <p:pic>
        <p:nvPicPr>
          <p:cNvPr id="30" name="Picture 29">
            <a:extLst>
              <a:ext uri="{FF2B5EF4-FFF2-40B4-BE49-F238E27FC236}">
                <a16:creationId xmlns:a16="http://schemas.microsoft.com/office/drawing/2014/main" id="{7EE59E23-7523-E43B-2D13-90669AD0B92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46440" y="266274"/>
            <a:ext cx="2346389" cy="351141"/>
          </a:xfrm>
          <a:prstGeom prst="rect">
            <a:avLst/>
          </a:prstGeom>
        </p:spPr>
      </p:pic>
      <p:pic>
        <p:nvPicPr>
          <p:cNvPr id="32" name="Picture 31">
            <a:extLst>
              <a:ext uri="{FF2B5EF4-FFF2-40B4-BE49-F238E27FC236}">
                <a16:creationId xmlns:a16="http://schemas.microsoft.com/office/drawing/2014/main" id="{75B1B0C2-EA12-53F5-BF71-E28B76FC917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97165" y="269302"/>
            <a:ext cx="1213673" cy="345083"/>
          </a:xfrm>
          <a:prstGeom prst="rect">
            <a:avLst/>
          </a:prstGeom>
        </p:spPr>
      </p:pic>
      <p:pic>
        <p:nvPicPr>
          <p:cNvPr id="34" name="Picture 33">
            <a:extLst>
              <a:ext uri="{FF2B5EF4-FFF2-40B4-BE49-F238E27FC236}">
                <a16:creationId xmlns:a16="http://schemas.microsoft.com/office/drawing/2014/main" id="{785A0ECD-CAA9-2234-AC88-35645162B2A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49971" y="6236458"/>
            <a:ext cx="1240132" cy="589571"/>
          </a:xfrm>
          <a:prstGeom prst="rect">
            <a:avLst/>
          </a:prstGeom>
        </p:spPr>
      </p:pic>
      <p:pic>
        <p:nvPicPr>
          <p:cNvPr id="36" name="Picture 35">
            <a:extLst>
              <a:ext uri="{FF2B5EF4-FFF2-40B4-BE49-F238E27FC236}">
                <a16:creationId xmlns:a16="http://schemas.microsoft.com/office/drawing/2014/main" id="{695182EF-F847-A3CF-CF4B-A934C509FF6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359889" y="6352778"/>
            <a:ext cx="963580" cy="356932"/>
          </a:xfrm>
          <a:prstGeom prst="rect">
            <a:avLst/>
          </a:prstGeom>
        </p:spPr>
      </p:pic>
      <p:pic>
        <p:nvPicPr>
          <p:cNvPr id="12" name="Picture 11">
            <a:extLst>
              <a:ext uri="{FF2B5EF4-FFF2-40B4-BE49-F238E27FC236}">
                <a16:creationId xmlns:a16="http://schemas.microsoft.com/office/drawing/2014/main" id="{A4DA826D-2555-7583-FC15-C1CF8019531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34343" y="112801"/>
            <a:ext cx="758919" cy="721286"/>
          </a:xfrm>
          <a:prstGeom prst="rect">
            <a:avLst/>
          </a:prstGeom>
        </p:spPr>
      </p:pic>
      <p:sp>
        <p:nvSpPr>
          <p:cNvPr id="8" name="Content Placeholder 2">
            <a:extLst>
              <a:ext uri="{FF2B5EF4-FFF2-40B4-BE49-F238E27FC236}">
                <a16:creationId xmlns:a16="http://schemas.microsoft.com/office/drawing/2014/main" id="{C099DD16-A1E4-BF0C-A556-D596A76512B0}"/>
              </a:ext>
            </a:extLst>
          </p:cNvPr>
          <p:cNvSpPr txBox="1">
            <a:spLocks/>
          </p:cNvSpPr>
          <p:nvPr/>
        </p:nvSpPr>
        <p:spPr>
          <a:xfrm>
            <a:off x="546349" y="1486948"/>
            <a:ext cx="11389204" cy="4962003"/>
          </a:xfrm>
          <a:prstGeom prst="rect">
            <a:avLst/>
          </a:prstGeom>
        </p:spPr>
        <p:txBody>
          <a:bodyPr lIns="91440" tIns="45720" rIns="91440" bIns="45720" anchor="t"/>
          <a:lstStyle>
            <a:lvl1pPr marL="182975" indent="-182975" algn="l" defTabSz="487933" rtl="0" eaLnBrk="1" latinLnBrk="0" hangingPunct="1">
              <a:spcBef>
                <a:spcPct val="20000"/>
              </a:spcBef>
              <a:buFont typeface="Arial" pitchFamily="34" charset="0"/>
              <a:buChar char="•"/>
              <a:defRPr sz="1708" kern="1200">
                <a:solidFill>
                  <a:schemeClr val="tx1"/>
                </a:solidFill>
                <a:latin typeface="+mn-lt"/>
                <a:ea typeface="+mn-ea"/>
                <a:cs typeface="+mn-cs"/>
              </a:defRPr>
            </a:lvl1pPr>
            <a:lvl2pPr marL="396446" indent="-152479" algn="l" defTabSz="487933" rtl="0" eaLnBrk="1" latinLnBrk="0" hangingPunct="1">
              <a:spcBef>
                <a:spcPct val="20000"/>
              </a:spcBef>
              <a:buFont typeface="Arial" pitchFamily="34" charset="0"/>
              <a:buChar char="–"/>
              <a:defRPr sz="1494" kern="1200">
                <a:solidFill>
                  <a:schemeClr val="tx1"/>
                </a:solidFill>
                <a:latin typeface="+mn-lt"/>
                <a:ea typeface="+mn-ea"/>
                <a:cs typeface="+mn-cs"/>
              </a:defRPr>
            </a:lvl2pPr>
            <a:lvl3pPr marL="609917" indent="-121984" algn="l" defTabSz="487933" rtl="0" eaLnBrk="1" latinLnBrk="0" hangingPunct="1">
              <a:spcBef>
                <a:spcPct val="20000"/>
              </a:spcBef>
              <a:buFont typeface="Arial" pitchFamily="34" charset="0"/>
              <a:buChar char="•"/>
              <a:defRPr sz="1281" kern="1200">
                <a:solidFill>
                  <a:schemeClr val="tx1"/>
                </a:solidFill>
                <a:latin typeface="+mn-lt"/>
                <a:ea typeface="+mn-ea"/>
                <a:cs typeface="+mn-cs"/>
              </a:defRPr>
            </a:lvl3pPr>
            <a:lvl4pPr marL="853884" indent="-121984" algn="l" defTabSz="487933" rtl="0" eaLnBrk="1" latinLnBrk="0" hangingPunct="1">
              <a:spcBef>
                <a:spcPct val="20000"/>
              </a:spcBef>
              <a:buFont typeface="Arial" pitchFamily="34" charset="0"/>
              <a:buChar char="–"/>
              <a:defRPr sz="1067" kern="1200">
                <a:solidFill>
                  <a:schemeClr val="tx1"/>
                </a:solidFill>
                <a:latin typeface="+mn-lt"/>
                <a:ea typeface="+mn-ea"/>
                <a:cs typeface="+mn-cs"/>
              </a:defRPr>
            </a:lvl4pPr>
            <a:lvl5pPr marL="1097851" indent="-121984" algn="l" defTabSz="487933" rtl="0" eaLnBrk="1" latinLnBrk="0" hangingPunct="1">
              <a:spcBef>
                <a:spcPct val="20000"/>
              </a:spcBef>
              <a:buFont typeface="Arial" pitchFamily="34" charset="0"/>
              <a:buChar char="»"/>
              <a:defRPr sz="1067" kern="1200">
                <a:solidFill>
                  <a:schemeClr val="tx1"/>
                </a:solidFill>
                <a:latin typeface="+mn-lt"/>
                <a:ea typeface="+mn-ea"/>
                <a:cs typeface="+mn-cs"/>
              </a:defRPr>
            </a:lvl5pPr>
            <a:lvl6pPr marL="1341817" indent="-121984" algn="l" defTabSz="487933" rtl="0" eaLnBrk="1" latinLnBrk="0" hangingPunct="1">
              <a:spcBef>
                <a:spcPct val="20000"/>
              </a:spcBef>
              <a:buFont typeface="Arial" pitchFamily="34" charset="0"/>
              <a:buChar char="•"/>
              <a:defRPr sz="1067" kern="1200">
                <a:solidFill>
                  <a:schemeClr val="tx1"/>
                </a:solidFill>
                <a:latin typeface="+mn-lt"/>
                <a:ea typeface="+mn-ea"/>
                <a:cs typeface="+mn-cs"/>
              </a:defRPr>
            </a:lvl6pPr>
            <a:lvl7pPr marL="1585784" indent="-121984" algn="l" defTabSz="487933" rtl="0" eaLnBrk="1" latinLnBrk="0" hangingPunct="1">
              <a:spcBef>
                <a:spcPct val="20000"/>
              </a:spcBef>
              <a:buFont typeface="Arial" pitchFamily="34" charset="0"/>
              <a:buChar char="•"/>
              <a:defRPr sz="1067" kern="1200">
                <a:solidFill>
                  <a:schemeClr val="tx1"/>
                </a:solidFill>
                <a:latin typeface="+mn-lt"/>
                <a:ea typeface="+mn-ea"/>
                <a:cs typeface="+mn-cs"/>
              </a:defRPr>
            </a:lvl7pPr>
            <a:lvl8pPr marL="1829751" indent="-121984" algn="l" defTabSz="487933" rtl="0" eaLnBrk="1" latinLnBrk="0" hangingPunct="1">
              <a:spcBef>
                <a:spcPct val="20000"/>
              </a:spcBef>
              <a:buFont typeface="Arial" pitchFamily="34" charset="0"/>
              <a:buChar char="•"/>
              <a:defRPr sz="1067" kern="1200">
                <a:solidFill>
                  <a:schemeClr val="tx1"/>
                </a:solidFill>
                <a:latin typeface="+mn-lt"/>
                <a:ea typeface="+mn-ea"/>
                <a:cs typeface="+mn-cs"/>
              </a:defRPr>
            </a:lvl8pPr>
            <a:lvl9pPr marL="2073717" indent="-121984" algn="l" defTabSz="487933" rtl="0" eaLnBrk="1" latinLnBrk="0" hangingPunct="1">
              <a:spcBef>
                <a:spcPct val="20000"/>
              </a:spcBef>
              <a:buFont typeface="Arial" pitchFamily="34" charset="0"/>
              <a:buChar char="•"/>
              <a:defRPr sz="1067" kern="1200">
                <a:solidFill>
                  <a:schemeClr val="tx1"/>
                </a:solidFill>
                <a:latin typeface="+mn-lt"/>
                <a:ea typeface="+mn-ea"/>
                <a:cs typeface="+mn-cs"/>
              </a:defRPr>
            </a:lvl9pPr>
          </a:lstStyle>
          <a:p>
            <a:pPr marL="0" indent="0" fontAlgn="base">
              <a:buNone/>
            </a:pPr>
            <a:r>
              <a:rPr lang="en-GB" sz="1800" b="1" dirty="0">
                <a:solidFill>
                  <a:schemeClr val="accent5">
                    <a:lumMod val="50000"/>
                  </a:schemeClr>
                </a:solidFill>
                <a:latin typeface="Arial Nova Light"/>
              </a:rPr>
              <a:t>1. Accelerate high-impact collaborations </a:t>
            </a:r>
          </a:p>
          <a:p>
            <a:pPr marL="0" indent="0" fontAlgn="base">
              <a:buNone/>
            </a:pPr>
            <a:r>
              <a:rPr lang="en-GB" sz="1800" dirty="0">
                <a:solidFill>
                  <a:schemeClr val="accent5">
                    <a:lumMod val="50000"/>
                  </a:schemeClr>
                </a:solidFill>
                <a:latin typeface="Arial Nova Light"/>
              </a:rPr>
              <a:t>Strengthen relationships and exchange of expertise between the UK’s National Measurement System (NMS) and the United Kingdom Accreditation Service (UKAS) and the UK healthcare systems across the 4 nations, better leveraging existing infrastructure and leadership networks and driving collaboration. </a:t>
            </a:r>
          </a:p>
          <a:p>
            <a:pPr marL="0" indent="0" fontAlgn="base">
              <a:buNone/>
            </a:pPr>
            <a:r>
              <a:rPr lang="en-GB" sz="1800" b="1" dirty="0">
                <a:solidFill>
                  <a:schemeClr val="accent5">
                    <a:lumMod val="50000"/>
                  </a:schemeClr>
                </a:solidFill>
                <a:latin typeface="Arial Nova Light"/>
              </a:rPr>
              <a:t>2. Advance scientific innovation to support strategic healthcare priorities </a:t>
            </a:r>
          </a:p>
          <a:p>
            <a:pPr marL="0" indent="0" fontAlgn="base">
              <a:buNone/>
            </a:pPr>
            <a:r>
              <a:rPr lang="en-GB" sz="1800" dirty="0">
                <a:solidFill>
                  <a:schemeClr val="accent5">
                    <a:lumMod val="50000"/>
                  </a:schemeClr>
                </a:solidFill>
                <a:latin typeface="Arial Nova Light"/>
              </a:rPr>
              <a:t>Support the development, validation, and implementation of innovative measurement solutions, diagnostics, and technologies that improve patient care and service delivery aligned with national health priorities, with a view to scaling successful innovations and sustaining partnerships. </a:t>
            </a:r>
          </a:p>
          <a:p>
            <a:pPr marL="0" indent="0" fontAlgn="base">
              <a:buNone/>
            </a:pPr>
            <a:r>
              <a:rPr lang="en-GB" sz="1800" b="1" dirty="0">
                <a:solidFill>
                  <a:schemeClr val="accent5">
                    <a:lumMod val="50000"/>
                  </a:schemeClr>
                </a:solidFill>
                <a:latin typeface="Arial Nova Light"/>
              </a:rPr>
              <a:t>3. Support scientific leadership and sustainable knowledge transfer across the healthcare system </a:t>
            </a:r>
          </a:p>
          <a:p>
            <a:pPr marL="0" indent="0" fontAlgn="base">
              <a:buNone/>
            </a:pPr>
            <a:r>
              <a:rPr lang="en-GB" sz="1800" dirty="0">
                <a:solidFill>
                  <a:schemeClr val="accent5">
                    <a:lumMod val="50000"/>
                  </a:schemeClr>
                </a:solidFill>
                <a:latin typeface="Arial Nova Light"/>
              </a:rPr>
              <a:t>Offer healthcare scientists a structured opportunity to lead science-led innovation projects while remaining in clinical service, creating platforms for knowledge exchange to improve equity of access to innovation and accelerate the resolution of clinical challenges across the four nations.  </a:t>
            </a:r>
          </a:p>
          <a:p>
            <a:pPr marL="0" indent="0" fontAlgn="base">
              <a:buNone/>
            </a:pPr>
            <a:r>
              <a:rPr lang="en-GB" sz="1800" b="1" dirty="0">
                <a:solidFill>
                  <a:schemeClr val="accent5">
                    <a:lumMod val="50000"/>
                  </a:schemeClr>
                </a:solidFill>
                <a:latin typeface="Arial Nova Light"/>
              </a:rPr>
              <a:t>4. Deliver impact and value effectively and efficiently  </a:t>
            </a:r>
          </a:p>
          <a:p>
            <a:pPr marL="0" indent="0" fontAlgn="base">
              <a:buNone/>
            </a:pPr>
            <a:r>
              <a:rPr lang="en-GB" sz="1800" dirty="0">
                <a:solidFill>
                  <a:schemeClr val="accent5">
                    <a:lumMod val="50000"/>
                  </a:schemeClr>
                </a:solidFill>
                <a:latin typeface="Arial Nova Light"/>
              </a:rPr>
              <a:t>Deliver an efficient and impactful programme, evidenced through measurable improvements in quality, efficiency, and patient outcomes, with minimal burden on healthcare system time and budgets.</a:t>
            </a:r>
          </a:p>
        </p:txBody>
      </p:sp>
    </p:spTree>
    <p:extLst>
      <p:ext uri="{BB962C8B-B14F-4D97-AF65-F5344CB8AC3E}">
        <p14:creationId xmlns:p14="http://schemas.microsoft.com/office/powerpoint/2010/main" val="3076386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a:extLst>
            <a:ext uri="{FF2B5EF4-FFF2-40B4-BE49-F238E27FC236}">
              <a16:creationId xmlns:a16="http://schemas.microsoft.com/office/drawing/2014/main" id="{464E648F-EEDD-75E6-DF94-199CF241029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53F1292-7C7A-1AB7-7B86-53A7851274DE}"/>
              </a:ext>
            </a:extLst>
          </p:cNvPr>
          <p:cNvSpPr/>
          <p:nvPr/>
        </p:nvSpPr>
        <p:spPr>
          <a:xfrm rot="5400000">
            <a:off x="9821602" y="574164"/>
            <a:ext cx="1809487" cy="203979"/>
          </a:xfrm>
          <a:custGeom>
            <a:avLst/>
            <a:gdLst/>
            <a:ahLst/>
            <a:cxnLst/>
            <a:rect l="l" t="t" r="r" b="b"/>
            <a:pathLst>
              <a:path w="3391113" h="382271">
                <a:moveTo>
                  <a:pt x="0" y="0"/>
                </a:moveTo>
                <a:lnTo>
                  <a:pt x="3391113" y="0"/>
                </a:lnTo>
                <a:lnTo>
                  <a:pt x="3391113" y="382271"/>
                </a:lnTo>
                <a:lnTo>
                  <a:pt x="0" y="382271"/>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pPr defTabSz="487924"/>
            <a:endParaRPr lang="en-GB" sz="960">
              <a:solidFill>
                <a:prstClr val="black"/>
              </a:solidFill>
              <a:latin typeface="Calibri"/>
            </a:endParaRPr>
          </a:p>
        </p:txBody>
      </p:sp>
      <p:sp>
        <p:nvSpPr>
          <p:cNvPr id="3" name="Freeform 3">
            <a:extLst>
              <a:ext uri="{FF2B5EF4-FFF2-40B4-BE49-F238E27FC236}">
                <a16:creationId xmlns:a16="http://schemas.microsoft.com/office/drawing/2014/main" id="{7E26D42A-E69B-6642-41E8-EC35CC983A99}"/>
              </a:ext>
            </a:extLst>
          </p:cNvPr>
          <p:cNvSpPr/>
          <p:nvPr/>
        </p:nvSpPr>
        <p:spPr>
          <a:xfrm rot="5400000" flipV="1">
            <a:off x="-546307" y="6134468"/>
            <a:ext cx="1809487" cy="203979"/>
          </a:xfrm>
          <a:custGeom>
            <a:avLst/>
            <a:gdLst/>
            <a:ahLst/>
            <a:cxnLst/>
            <a:rect l="l" t="t" r="r" b="b"/>
            <a:pathLst>
              <a:path w="3391113" h="382271">
                <a:moveTo>
                  <a:pt x="0" y="382271"/>
                </a:moveTo>
                <a:lnTo>
                  <a:pt x="3391113" y="382271"/>
                </a:lnTo>
                <a:lnTo>
                  <a:pt x="3391113" y="0"/>
                </a:lnTo>
                <a:lnTo>
                  <a:pt x="0" y="0"/>
                </a:lnTo>
                <a:lnTo>
                  <a:pt x="0" y="382271"/>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defTabSz="487924"/>
            <a:endParaRPr lang="en-GB" sz="960">
              <a:solidFill>
                <a:prstClr val="black"/>
              </a:solidFill>
              <a:latin typeface="Calibri"/>
            </a:endParaRPr>
          </a:p>
        </p:txBody>
      </p:sp>
      <p:sp>
        <p:nvSpPr>
          <p:cNvPr id="4" name="Freeform 4">
            <a:extLst>
              <a:ext uri="{FF2B5EF4-FFF2-40B4-BE49-F238E27FC236}">
                <a16:creationId xmlns:a16="http://schemas.microsoft.com/office/drawing/2014/main" id="{3ECD325B-2AE2-688C-CD7E-DD0C3222F7DC}"/>
              </a:ext>
            </a:extLst>
          </p:cNvPr>
          <p:cNvSpPr/>
          <p:nvPr/>
        </p:nvSpPr>
        <p:spPr>
          <a:xfrm rot="5400000">
            <a:off x="10265294" y="-101990"/>
            <a:ext cx="1809487" cy="203979"/>
          </a:xfrm>
          <a:custGeom>
            <a:avLst/>
            <a:gdLst/>
            <a:ahLst/>
            <a:cxnLst/>
            <a:rect l="l" t="t" r="r" b="b"/>
            <a:pathLst>
              <a:path w="3391113" h="382271">
                <a:moveTo>
                  <a:pt x="0" y="0"/>
                </a:moveTo>
                <a:lnTo>
                  <a:pt x="3391113" y="0"/>
                </a:lnTo>
                <a:lnTo>
                  <a:pt x="3391113" y="382271"/>
                </a:lnTo>
                <a:lnTo>
                  <a:pt x="0" y="38227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defTabSz="487924"/>
            <a:endParaRPr lang="en-GB" sz="960">
              <a:solidFill>
                <a:prstClr val="black"/>
              </a:solidFill>
              <a:latin typeface="Calibri"/>
            </a:endParaRPr>
          </a:p>
        </p:txBody>
      </p:sp>
      <p:sp>
        <p:nvSpPr>
          <p:cNvPr id="5" name="Freeform 5">
            <a:extLst>
              <a:ext uri="{FF2B5EF4-FFF2-40B4-BE49-F238E27FC236}">
                <a16:creationId xmlns:a16="http://schemas.microsoft.com/office/drawing/2014/main" id="{47EFFDE0-8F5F-F1A0-C831-9EE07765CB1C}"/>
              </a:ext>
            </a:extLst>
          </p:cNvPr>
          <p:cNvSpPr/>
          <p:nvPr/>
        </p:nvSpPr>
        <p:spPr>
          <a:xfrm rot="5400000" flipV="1">
            <a:off x="-203039" y="6929166"/>
            <a:ext cx="1809487" cy="203979"/>
          </a:xfrm>
          <a:custGeom>
            <a:avLst/>
            <a:gdLst/>
            <a:ahLst/>
            <a:cxnLst/>
            <a:rect l="l" t="t" r="r" b="b"/>
            <a:pathLst>
              <a:path w="3391113" h="382271">
                <a:moveTo>
                  <a:pt x="0" y="382271"/>
                </a:moveTo>
                <a:lnTo>
                  <a:pt x="3391113" y="382271"/>
                </a:lnTo>
                <a:lnTo>
                  <a:pt x="3391113" y="0"/>
                </a:lnTo>
                <a:lnTo>
                  <a:pt x="0" y="0"/>
                </a:lnTo>
                <a:lnTo>
                  <a:pt x="0" y="382271"/>
                </a:lnTo>
                <a:close/>
              </a:path>
            </a:pathLst>
          </a:custGeom>
          <a:blipFill>
            <a:blip>
              <a:extLst>
                <a:ext uri="{96DAC541-7B7A-43D3-8B79-37D633B846F1}">
                  <asvg:svgBlip xmlns:asvg="http://schemas.microsoft.com/office/drawing/2016/SVG/main" r:embed="rId4"/>
                </a:ext>
              </a:extLst>
            </a:blip>
            <a:stretch>
              <a:fillRect/>
            </a:stretch>
          </a:blipFill>
        </p:spPr>
        <p:txBody>
          <a:bodyPr/>
          <a:lstStyle/>
          <a:p>
            <a:pPr defTabSz="487924"/>
            <a:endParaRPr lang="en-GB" sz="960">
              <a:solidFill>
                <a:prstClr val="black"/>
              </a:solidFill>
              <a:latin typeface="Calibri"/>
            </a:endParaRPr>
          </a:p>
        </p:txBody>
      </p:sp>
      <p:sp>
        <p:nvSpPr>
          <p:cNvPr id="6" name="TextBox 6">
            <a:extLst>
              <a:ext uri="{FF2B5EF4-FFF2-40B4-BE49-F238E27FC236}">
                <a16:creationId xmlns:a16="http://schemas.microsoft.com/office/drawing/2014/main" id="{67B1F9AD-2A10-8142-013A-F7CA4EF5AFCE}"/>
              </a:ext>
            </a:extLst>
          </p:cNvPr>
          <p:cNvSpPr txBox="1"/>
          <p:nvPr/>
        </p:nvSpPr>
        <p:spPr>
          <a:xfrm>
            <a:off x="11067949" y="1316232"/>
            <a:ext cx="1134595" cy="143694"/>
          </a:xfrm>
          <a:prstGeom prst="rect">
            <a:avLst/>
          </a:prstGeom>
        </p:spPr>
        <p:txBody>
          <a:bodyPr wrap="square" lIns="0" tIns="0" rIns="0" bIns="0" rtlCol="0" anchor="t">
            <a:spAutoFit/>
          </a:bodyPr>
          <a:lstStyle/>
          <a:p>
            <a:pPr defTabSz="487924">
              <a:lnSpc>
                <a:spcPts val="1102"/>
              </a:lnSpc>
              <a:spcBef>
                <a:spcPct val="0"/>
              </a:spcBef>
            </a:pPr>
            <a:r>
              <a:rPr lang="en-US" sz="1067" spc="39">
                <a:solidFill>
                  <a:srgbClr val="04809F"/>
                </a:solidFill>
                <a:latin typeface="Aptos"/>
                <a:ea typeface="Aptos"/>
                <a:cs typeface="Aptos"/>
                <a:sym typeface="Aptos"/>
              </a:rPr>
              <a:t>#HCSKTP</a:t>
            </a:r>
          </a:p>
        </p:txBody>
      </p:sp>
      <p:sp>
        <p:nvSpPr>
          <p:cNvPr id="11" name="TextBox 11">
            <a:extLst>
              <a:ext uri="{FF2B5EF4-FFF2-40B4-BE49-F238E27FC236}">
                <a16:creationId xmlns:a16="http://schemas.microsoft.com/office/drawing/2014/main" id="{D633B50F-27FF-C543-0D5D-5D500489ED7A}"/>
              </a:ext>
            </a:extLst>
          </p:cNvPr>
          <p:cNvSpPr txBox="1"/>
          <p:nvPr/>
        </p:nvSpPr>
        <p:spPr>
          <a:xfrm>
            <a:off x="445267" y="992019"/>
            <a:ext cx="10104704" cy="984885"/>
          </a:xfrm>
          <a:prstGeom prst="rect">
            <a:avLst/>
          </a:prstGeom>
        </p:spPr>
        <p:txBody>
          <a:bodyPr wrap="square" lIns="0" tIns="0" rIns="0" bIns="0" rtlCol="0" anchor="t">
            <a:spAutoFit/>
          </a:bodyPr>
          <a:lstStyle/>
          <a:p>
            <a:pPr defTabSz="487924"/>
            <a:r>
              <a:rPr lang="en-GB" sz="3200" b="1" dirty="0">
                <a:solidFill>
                  <a:srgbClr val="244260"/>
                </a:solidFill>
                <a:latin typeface="Arial Nova" panose="020B0504020202020204" pitchFamily="34" charset="0"/>
              </a:rPr>
              <a:t>Programme benefits and opportunities </a:t>
            </a:r>
          </a:p>
          <a:p>
            <a:pPr defTabSz="487924"/>
            <a:r>
              <a:rPr lang="en-GB" sz="3200" b="1" dirty="0">
                <a:solidFill>
                  <a:srgbClr val="244260"/>
                </a:solidFill>
                <a:latin typeface="Arial Nova" panose="020B0504020202020204" pitchFamily="34" charset="0"/>
              </a:rPr>
              <a:t>(for Associates)</a:t>
            </a:r>
            <a:endParaRPr lang="en-US" sz="3200" b="1" dirty="0">
              <a:solidFill>
                <a:srgbClr val="16100F"/>
              </a:solidFill>
              <a:latin typeface="Arial Nova" panose="020B0504020202020204" pitchFamily="34" charset="0"/>
              <a:ea typeface="Aptos Bold"/>
              <a:cs typeface="Aptos Bold"/>
              <a:sym typeface="Aptos Bold"/>
            </a:endParaRPr>
          </a:p>
        </p:txBody>
      </p:sp>
      <p:sp>
        <p:nvSpPr>
          <p:cNvPr id="14" name="Freeform 14">
            <a:extLst>
              <a:ext uri="{FF2B5EF4-FFF2-40B4-BE49-F238E27FC236}">
                <a16:creationId xmlns:a16="http://schemas.microsoft.com/office/drawing/2014/main" id="{2FAAC2D9-3A3C-CA44-28EE-6E728E8327DF}"/>
              </a:ext>
            </a:extLst>
          </p:cNvPr>
          <p:cNvSpPr/>
          <p:nvPr/>
        </p:nvSpPr>
        <p:spPr>
          <a:xfrm>
            <a:off x="7401688" y="6249153"/>
            <a:ext cx="1668299" cy="426828"/>
          </a:xfrm>
          <a:custGeom>
            <a:avLst/>
            <a:gdLst/>
            <a:ahLst/>
            <a:cxnLst/>
            <a:rect l="l" t="t" r="r" b="b"/>
            <a:pathLst>
              <a:path w="2027234" h="518660">
                <a:moveTo>
                  <a:pt x="0" y="0"/>
                </a:moveTo>
                <a:lnTo>
                  <a:pt x="2027234" y="0"/>
                </a:lnTo>
                <a:lnTo>
                  <a:pt x="2027234" y="518660"/>
                </a:lnTo>
                <a:lnTo>
                  <a:pt x="0" y="518660"/>
                </a:lnTo>
                <a:lnTo>
                  <a:pt x="0" y="0"/>
                </a:lnTo>
                <a:close/>
              </a:path>
            </a:pathLst>
          </a:custGeom>
          <a:blipFill>
            <a:blip r:embed="rId5"/>
            <a:stretch>
              <a:fillRect/>
            </a:stretch>
          </a:blipFill>
        </p:spPr>
        <p:txBody>
          <a:bodyPr/>
          <a:lstStyle/>
          <a:p>
            <a:pPr defTabSz="487924"/>
            <a:endParaRPr lang="en-GB" sz="960">
              <a:solidFill>
                <a:prstClr val="black"/>
              </a:solidFill>
              <a:latin typeface="Calibri"/>
            </a:endParaRPr>
          </a:p>
        </p:txBody>
      </p:sp>
      <p:sp>
        <p:nvSpPr>
          <p:cNvPr id="15" name="Freeform 15">
            <a:extLst>
              <a:ext uri="{FF2B5EF4-FFF2-40B4-BE49-F238E27FC236}">
                <a16:creationId xmlns:a16="http://schemas.microsoft.com/office/drawing/2014/main" id="{D39D659D-EF6E-B9D5-CD2E-FCC40A8F628F}"/>
              </a:ext>
            </a:extLst>
          </p:cNvPr>
          <p:cNvSpPr/>
          <p:nvPr/>
        </p:nvSpPr>
        <p:spPr>
          <a:xfrm>
            <a:off x="6104002" y="6265337"/>
            <a:ext cx="1007784" cy="478781"/>
          </a:xfrm>
          <a:custGeom>
            <a:avLst/>
            <a:gdLst/>
            <a:ahLst/>
            <a:cxnLst/>
            <a:rect l="l" t="t" r="r" b="b"/>
            <a:pathLst>
              <a:path w="1131466" h="537540">
                <a:moveTo>
                  <a:pt x="0" y="0"/>
                </a:moveTo>
                <a:lnTo>
                  <a:pt x="1131465" y="0"/>
                </a:lnTo>
                <a:lnTo>
                  <a:pt x="1131465" y="537540"/>
                </a:lnTo>
                <a:lnTo>
                  <a:pt x="0" y="537540"/>
                </a:lnTo>
                <a:lnTo>
                  <a:pt x="0" y="0"/>
                </a:lnTo>
                <a:close/>
              </a:path>
            </a:pathLst>
          </a:custGeom>
          <a:blipFill>
            <a:blip r:embed="rId6"/>
            <a:stretch>
              <a:fillRect/>
            </a:stretch>
          </a:blipFill>
        </p:spPr>
        <p:txBody>
          <a:bodyPr/>
          <a:lstStyle/>
          <a:p>
            <a:pPr defTabSz="487924"/>
            <a:endParaRPr lang="en-GB" sz="960">
              <a:solidFill>
                <a:prstClr val="black"/>
              </a:solidFill>
              <a:latin typeface="Calibri"/>
            </a:endParaRPr>
          </a:p>
        </p:txBody>
      </p:sp>
      <p:sp>
        <p:nvSpPr>
          <p:cNvPr id="17" name="Freeform 17">
            <a:extLst>
              <a:ext uri="{FF2B5EF4-FFF2-40B4-BE49-F238E27FC236}">
                <a16:creationId xmlns:a16="http://schemas.microsoft.com/office/drawing/2014/main" id="{39067AF0-4C0A-E465-7A54-84235C3F1CD3}"/>
              </a:ext>
            </a:extLst>
          </p:cNvPr>
          <p:cNvSpPr/>
          <p:nvPr/>
        </p:nvSpPr>
        <p:spPr>
          <a:xfrm>
            <a:off x="322246" y="236001"/>
            <a:ext cx="758919" cy="340278"/>
          </a:xfrm>
          <a:custGeom>
            <a:avLst/>
            <a:gdLst/>
            <a:ahLst/>
            <a:cxnLst/>
            <a:rect l="l" t="t" r="r" b="b"/>
            <a:pathLst>
              <a:path w="970742" h="403231">
                <a:moveTo>
                  <a:pt x="0" y="0"/>
                </a:moveTo>
                <a:lnTo>
                  <a:pt x="970742" y="0"/>
                </a:lnTo>
                <a:lnTo>
                  <a:pt x="970742" y="403231"/>
                </a:lnTo>
                <a:lnTo>
                  <a:pt x="0" y="403231"/>
                </a:lnTo>
                <a:lnTo>
                  <a:pt x="0" y="0"/>
                </a:lnTo>
                <a:close/>
              </a:path>
            </a:pathLst>
          </a:custGeom>
          <a:blipFill>
            <a:blip r:embed="rId7"/>
            <a:stretch>
              <a:fillRect/>
            </a:stretch>
          </a:blipFill>
        </p:spPr>
        <p:txBody>
          <a:bodyPr/>
          <a:lstStyle/>
          <a:p>
            <a:pPr defTabSz="487924"/>
            <a:endParaRPr lang="en-GB" sz="960">
              <a:solidFill>
                <a:prstClr val="black"/>
              </a:solidFill>
              <a:latin typeface="Calibri"/>
            </a:endParaRPr>
          </a:p>
        </p:txBody>
      </p:sp>
      <p:pic>
        <p:nvPicPr>
          <p:cNvPr id="30" name="Picture 29">
            <a:extLst>
              <a:ext uri="{FF2B5EF4-FFF2-40B4-BE49-F238E27FC236}">
                <a16:creationId xmlns:a16="http://schemas.microsoft.com/office/drawing/2014/main" id="{BFD46A1F-ED49-77BC-FEB9-963A4A8D027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46440" y="266274"/>
            <a:ext cx="2346389" cy="351141"/>
          </a:xfrm>
          <a:prstGeom prst="rect">
            <a:avLst/>
          </a:prstGeom>
        </p:spPr>
      </p:pic>
      <p:pic>
        <p:nvPicPr>
          <p:cNvPr id="32" name="Picture 31">
            <a:extLst>
              <a:ext uri="{FF2B5EF4-FFF2-40B4-BE49-F238E27FC236}">
                <a16:creationId xmlns:a16="http://schemas.microsoft.com/office/drawing/2014/main" id="{8AE3B703-F8D0-A737-81AF-432E7535BF6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97165" y="269302"/>
            <a:ext cx="1213673" cy="345083"/>
          </a:xfrm>
          <a:prstGeom prst="rect">
            <a:avLst/>
          </a:prstGeom>
        </p:spPr>
      </p:pic>
      <p:pic>
        <p:nvPicPr>
          <p:cNvPr id="34" name="Picture 33">
            <a:extLst>
              <a:ext uri="{FF2B5EF4-FFF2-40B4-BE49-F238E27FC236}">
                <a16:creationId xmlns:a16="http://schemas.microsoft.com/office/drawing/2014/main" id="{C2AA9CAB-7DCF-41B2-0E10-E4CF722192E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49971" y="6236458"/>
            <a:ext cx="1240132" cy="589571"/>
          </a:xfrm>
          <a:prstGeom prst="rect">
            <a:avLst/>
          </a:prstGeom>
        </p:spPr>
      </p:pic>
      <p:pic>
        <p:nvPicPr>
          <p:cNvPr id="36" name="Picture 35">
            <a:extLst>
              <a:ext uri="{FF2B5EF4-FFF2-40B4-BE49-F238E27FC236}">
                <a16:creationId xmlns:a16="http://schemas.microsoft.com/office/drawing/2014/main" id="{B09BC703-752C-D1A6-6AB1-48B0F136665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359889" y="6352778"/>
            <a:ext cx="963580" cy="356932"/>
          </a:xfrm>
          <a:prstGeom prst="rect">
            <a:avLst/>
          </a:prstGeom>
        </p:spPr>
      </p:pic>
      <p:pic>
        <p:nvPicPr>
          <p:cNvPr id="12" name="Picture 11">
            <a:extLst>
              <a:ext uri="{FF2B5EF4-FFF2-40B4-BE49-F238E27FC236}">
                <a16:creationId xmlns:a16="http://schemas.microsoft.com/office/drawing/2014/main" id="{01648CC5-582A-23C6-6C8C-C163158F38D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34343" y="112801"/>
            <a:ext cx="758919" cy="721286"/>
          </a:xfrm>
          <a:prstGeom prst="rect">
            <a:avLst/>
          </a:prstGeom>
        </p:spPr>
      </p:pic>
      <p:sp>
        <p:nvSpPr>
          <p:cNvPr id="8" name="Content Placeholder 2">
            <a:extLst>
              <a:ext uri="{FF2B5EF4-FFF2-40B4-BE49-F238E27FC236}">
                <a16:creationId xmlns:a16="http://schemas.microsoft.com/office/drawing/2014/main" id="{6A649B48-E028-AFAF-34A5-30014EF89927}"/>
              </a:ext>
            </a:extLst>
          </p:cNvPr>
          <p:cNvSpPr txBox="1">
            <a:spLocks/>
          </p:cNvSpPr>
          <p:nvPr/>
        </p:nvSpPr>
        <p:spPr>
          <a:xfrm>
            <a:off x="460426" y="2314082"/>
            <a:ext cx="11389204" cy="5521640"/>
          </a:xfrm>
          <a:prstGeom prst="rect">
            <a:avLst/>
          </a:prstGeom>
        </p:spPr>
        <p:txBody>
          <a:bodyPr lIns="91440" tIns="45720" rIns="91440" bIns="45720" anchor="t"/>
          <a:lstStyle>
            <a:lvl1pPr marL="182975" indent="-182975" algn="l" defTabSz="487933" rtl="0" eaLnBrk="1" latinLnBrk="0" hangingPunct="1">
              <a:spcBef>
                <a:spcPct val="20000"/>
              </a:spcBef>
              <a:buFont typeface="Arial" pitchFamily="34" charset="0"/>
              <a:buChar char="•"/>
              <a:defRPr sz="1708" kern="1200">
                <a:solidFill>
                  <a:schemeClr val="tx1"/>
                </a:solidFill>
                <a:latin typeface="+mn-lt"/>
                <a:ea typeface="+mn-ea"/>
                <a:cs typeface="+mn-cs"/>
              </a:defRPr>
            </a:lvl1pPr>
            <a:lvl2pPr marL="396446" indent="-152479" algn="l" defTabSz="487933" rtl="0" eaLnBrk="1" latinLnBrk="0" hangingPunct="1">
              <a:spcBef>
                <a:spcPct val="20000"/>
              </a:spcBef>
              <a:buFont typeface="Arial" pitchFamily="34" charset="0"/>
              <a:buChar char="–"/>
              <a:defRPr sz="1494" kern="1200">
                <a:solidFill>
                  <a:schemeClr val="tx1"/>
                </a:solidFill>
                <a:latin typeface="+mn-lt"/>
                <a:ea typeface="+mn-ea"/>
                <a:cs typeface="+mn-cs"/>
              </a:defRPr>
            </a:lvl2pPr>
            <a:lvl3pPr marL="609917" indent="-121984" algn="l" defTabSz="487933" rtl="0" eaLnBrk="1" latinLnBrk="0" hangingPunct="1">
              <a:spcBef>
                <a:spcPct val="20000"/>
              </a:spcBef>
              <a:buFont typeface="Arial" pitchFamily="34" charset="0"/>
              <a:buChar char="•"/>
              <a:defRPr sz="1281" kern="1200">
                <a:solidFill>
                  <a:schemeClr val="tx1"/>
                </a:solidFill>
                <a:latin typeface="+mn-lt"/>
                <a:ea typeface="+mn-ea"/>
                <a:cs typeface="+mn-cs"/>
              </a:defRPr>
            </a:lvl3pPr>
            <a:lvl4pPr marL="853884" indent="-121984" algn="l" defTabSz="487933" rtl="0" eaLnBrk="1" latinLnBrk="0" hangingPunct="1">
              <a:spcBef>
                <a:spcPct val="20000"/>
              </a:spcBef>
              <a:buFont typeface="Arial" pitchFamily="34" charset="0"/>
              <a:buChar char="–"/>
              <a:defRPr sz="1067" kern="1200">
                <a:solidFill>
                  <a:schemeClr val="tx1"/>
                </a:solidFill>
                <a:latin typeface="+mn-lt"/>
                <a:ea typeface="+mn-ea"/>
                <a:cs typeface="+mn-cs"/>
              </a:defRPr>
            </a:lvl4pPr>
            <a:lvl5pPr marL="1097851" indent="-121984" algn="l" defTabSz="487933" rtl="0" eaLnBrk="1" latinLnBrk="0" hangingPunct="1">
              <a:spcBef>
                <a:spcPct val="20000"/>
              </a:spcBef>
              <a:buFont typeface="Arial" pitchFamily="34" charset="0"/>
              <a:buChar char="»"/>
              <a:defRPr sz="1067" kern="1200">
                <a:solidFill>
                  <a:schemeClr val="tx1"/>
                </a:solidFill>
                <a:latin typeface="+mn-lt"/>
                <a:ea typeface="+mn-ea"/>
                <a:cs typeface="+mn-cs"/>
              </a:defRPr>
            </a:lvl5pPr>
            <a:lvl6pPr marL="1341817" indent="-121984" algn="l" defTabSz="487933" rtl="0" eaLnBrk="1" latinLnBrk="0" hangingPunct="1">
              <a:spcBef>
                <a:spcPct val="20000"/>
              </a:spcBef>
              <a:buFont typeface="Arial" pitchFamily="34" charset="0"/>
              <a:buChar char="•"/>
              <a:defRPr sz="1067" kern="1200">
                <a:solidFill>
                  <a:schemeClr val="tx1"/>
                </a:solidFill>
                <a:latin typeface="+mn-lt"/>
                <a:ea typeface="+mn-ea"/>
                <a:cs typeface="+mn-cs"/>
              </a:defRPr>
            </a:lvl6pPr>
            <a:lvl7pPr marL="1585784" indent="-121984" algn="l" defTabSz="487933" rtl="0" eaLnBrk="1" latinLnBrk="0" hangingPunct="1">
              <a:spcBef>
                <a:spcPct val="20000"/>
              </a:spcBef>
              <a:buFont typeface="Arial" pitchFamily="34" charset="0"/>
              <a:buChar char="•"/>
              <a:defRPr sz="1067" kern="1200">
                <a:solidFill>
                  <a:schemeClr val="tx1"/>
                </a:solidFill>
                <a:latin typeface="+mn-lt"/>
                <a:ea typeface="+mn-ea"/>
                <a:cs typeface="+mn-cs"/>
              </a:defRPr>
            </a:lvl7pPr>
            <a:lvl8pPr marL="1829751" indent="-121984" algn="l" defTabSz="487933" rtl="0" eaLnBrk="1" latinLnBrk="0" hangingPunct="1">
              <a:spcBef>
                <a:spcPct val="20000"/>
              </a:spcBef>
              <a:buFont typeface="Arial" pitchFamily="34" charset="0"/>
              <a:buChar char="•"/>
              <a:defRPr sz="1067" kern="1200">
                <a:solidFill>
                  <a:schemeClr val="tx1"/>
                </a:solidFill>
                <a:latin typeface="+mn-lt"/>
                <a:ea typeface="+mn-ea"/>
                <a:cs typeface="+mn-cs"/>
              </a:defRPr>
            </a:lvl8pPr>
            <a:lvl9pPr marL="2073717" indent="-121984" algn="l" defTabSz="487933" rtl="0" eaLnBrk="1" latinLnBrk="0" hangingPunct="1">
              <a:spcBef>
                <a:spcPct val="20000"/>
              </a:spcBef>
              <a:buFont typeface="Arial" pitchFamily="34" charset="0"/>
              <a:buChar char="•"/>
              <a:defRPr sz="1067" kern="1200">
                <a:solidFill>
                  <a:schemeClr val="tx1"/>
                </a:solidFill>
                <a:latin typeface="+mn-lt"/>
                <a:ea typeface="+mn-ea"/>
                <a:cs typeface="+mn-cs"/>
              </a:defRPr>
            </a:lvl9pPr>
          </a:lstStyle>
          <a:p>
            <a:pPr marL="0" indent="0" fontAlgn="base">
              <a:buNone/>
            </a:pPr>
            <a:r>
              <a:rPr lang="en-GB" sz="1800" b="1" dirty="0">
                <a:solidFill>
                  <a:schemeClr val="accent5">
                    <a:lumMod val="50000"/>
                  </a:schemeClr>
                </a:solidFill>
                <a:latin typeface="Arial Nova Light"/>
              </a:rPr>
              <a:t>Associates will have the opportunity to:</a:t>
            </a:r>
          </a:p>
          <a:p>
            <a:pPr marL="0" indent="0" fontAlgn="base">
              <a:buNone/>
            </a:pPr>
            <a:endParaRPr lang="en-GB" sz="1800" b="1" dirty="0">
              <a:solidFill>
                <a:schemeClr val="accent5">
                  <a:lumMod val="50000"/>
                </a:schemeClr>
              </a:solidFill>
              <a:latin typeface="Arial Nova Light"/>
            </a:endParaRPr>
          </a:p>
          <a:p>
            <a:pPr marL="354013" indent="-354013" fontAlgn="base">
              <a:buNone/>
            </a:pPr>
            <a:r>
              <a:rPr lang="en-GB" sz="1800" b="1" dirty="0">
                <a:solidFill>
                  <a:schemeClr val="accent5">
                    <a:lumMod val="50000"/>
                  </a:schemeClr>
                </a:solidFill>
                <a:latin typeface="Arial Nova Light"/>
              </a:rPr>
              <a:t>•	Effect real change </a:t>
            </a:r>
            <a:r>
              <a:rPr lang="en-GB" sz="1800" dirty="0">
                <a:solidFill>
                  <a:schemeClr val="accent5">
                    <a:lumMod val="50000"/>
                  </a:schemeClr>
                </a:solidFill>
                <a:latin typeface="Arial Nova Light"/>
              </a:rPr>
              <a:t>within their area of clinical practice, helping to transform the healthcare system to be more sustainable and responsive to patient needs.</a:t>
            </a:r>
          </a:p>
          <a:p>
            <a:pPr marL="354013" indent="-354013" fontAlgn="base">
              <a:buNone/>
            </a:pPr>
            <a:r>
              <a:rPr lang="en-GB" sz="1800" b="1" dirty="0">
                <a:solidFill>
                  <a:schemeClr val="accent5">
                    <a:lumMod val="50000"/>
                  </a:schemeClr>
                </a:solidFill>
                <a:latin typeface="Arial Nova Light"/>
              </a:rPr>
              <a:t>•	Develop strong, enduring relationships across the scientific community </a:t>
            </a:r>
            <a:r>
              <a:rPr lang="en-GB" sz="1800" dirty="0">
                <a:solidFill>
                  <a:schemeClr val="accent5">
                    <a:lumMod val="50000"/>
                  </a:schemeClr>
                </a:solidFill>
                <a:latin typeface="Arial Nova Light"/>
              </a:rPr>
              <a:t>to address pressing health challenges and accelerate the adoption of healthcare innovations both locally and nationally.</a:t>
            </a:r>
          </a:p>
          <a:p>
            <a:pPr marL="354013" indent="-354013" fontAlgn="base">
              <a:buNone/>
            </a:pPr>
            <a:r>
              <a:rPr lang="en-GB" sz="1800" b="1" dirty="0">
                <a:solidFill>
                  <a:schemeClr val="accent5">
                    <a:lumMod val="50000"/>
                  </a:schemeClr>
                </a:solidFill>
                <a:latin typeface="Arial Nova Light"/>
              </a:rPr>
              <a:t>•	Contribute nationally </a:t>
            </a:r>
            <a:r>
              <a:rPr lang="en-GB" sz="1800" dirty="0">
                <a:solidFill>
                  <a:schemeClr val="accent5">
                    <a:lumMod val="50000"/>
                  </a:schemeClr>
                </a:solidFill>
                <a:latin typeface="Arial Nova Light"/>
              </a:rPr>
              <a:t>by engaging with senior scientific leaders across the UK healthcare system and other national governance structures. </a:t>
            </a:r>
          </a:p>
          <a:p>
            <a:pPr marL="354013" indent="-354013" fontAlgn="base">
              <a:buNone/>
            </a:pPr>
            <a:r>
              <a:rPr lang="en-GB" sz="1800" b="1" dirty="0">
                <a:solidFill>
                  <a:schemeClr val="accent5">
                    <a:lumMod val="50000"/>
                  </a:schemeClr>
                </a:solidFill>
                <a:latin typeface="Arial Nova Light"/>
              </a:rPr>
              <a:t>•	Widen their understanding of and engagement with the UK's research, development and innovation </a:t>
            </a:r>
            <a:r>
              <a:rPr lang="en-GB" sz="1800" dirty="0">
                <a:solidFill>
                  <a:schemeClr val="accent5">
                    <a:lumMod val="50000"/>
                  </a:schemeClr>
                </a:solidFill>
                <a:latin typeface="Arial Nova Light"/>
              </a:rPr>
              <a:t>system by engaging within senior leaders across the UK National Measurement systems (NMS), Medicines &amp; Healthcare products Regulatory Agency (MHRA) and United Kingdom Accreditation Service (UKAS)</a:t>
            </a:r>
          </a:p>
        </p:txBody>
      </p:sp>
    </p:spTree>
    <p:extLst>
      <p:ext uri="{BB962C8B-B14F-4D97-AF65-F5344CB8AC3E}">
        <p14:creationId xmlns:p14="http://schemas.microsoft.com/office/powerpoint/2010/main" val="1202046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a:extLst>
            <a:ext uri="{FF2B5EF4-FFF2-40B4-BE49-F238E27FC236}">
              <a16:creationId xmlns:a16="http://schemas.microsoft.com/office/drawing/2014/main" id="{086A156F-BF86-39B0-B6DB-F2AC54B2851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04380B3-9653-C0F2-70E8-2C41C120BFBF}"/>
              </a:ext>
            </a:extLst>
          </p:cNvPr>
          <p:cNvSpPr/>
          <p:nvPr/>
        </p:nvSpPr>
        <p:spPr>
          <a:xfrm rot="5400000">
            <a:off x="9821602" y="574164"/>
            <a:ext cx="1809487" cy="203979"/>
          </a:xfrm>
          <a:custGeom>
            <a:avLst/>
            <a:gdLst/>
            <a:ahLst/>
            <a:cxnLst/>
            <a:rect l="l" t="t" r="r" b="b"/>
            <a:pathLst>
              <a:path w="3391113" h="382271">
                <a:moveTo>
                  <a:pt x="0" y="0"/>
                </a:moveTo>
                <a:lnTo>
                  <a:pt x="3391113" y="0"/>
                </a:lnTo>
                <a:lnTo>
                  <a:pt x="3391113" y="382271"/>
                </a:lnTo>
                <a:lnTo>
                  <a:pt x="0" y="382271"/>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pPr defTabSz="487924"/>
            <a:endParaRPr lang="en-GB" sz="960">
              <a:solidFill>
                <a:prstClr val="black"/>
              </a:solidFill>
              <a:latin typeface="Calibri"/>
            </a:endParaRPr>
          </a:p>
        </p:txBody>
      </p:sp>
      <p:sp>
        <p:nvSpPr>
          <p:cNvPr id="3" name="Freeform 3">
            <a:extLst>
              <a:ext uri="{FF2B5EF4-FFF2-40B4-BE49-F238E27FC236}">
                <a16:creationId xmlns:a16="http://schemas.microsoft.com/office/drawing/2014/main" id="{B61693BB-26E9-044A-A4B5-C9948044912A}"/>
              </a:ext>
            </a:extLst>
          </p:cNvPr>
          <p:cNvSpPr/>
          <p:nvPr/>
        </p:nvSpPr>
        <p:spPr>
          <a:xfrm rot="5400000" flipV="1">
            <a:off x="-480508" y="6134468"/>
            <a:ext cx="1809487" cy="203979"/>
          </a:xfrm>
          <a:custGeom>
            <a:avLst/>
            <a:gdLst/>
            <a:ahLst/>
            <a:cxnLst/>
            <a:rect l="l" t="t" r="r" b="b"/>
            <a:pathLst>
              <a:path w="3391113" h="382271">
                <a:moveTo>
                  <a:pt x="0" y="382271"/>
                </a:moveTo>
                <a:lnTo>
                  <a:pt x="3391113" y="382271"/>
                </a:lnTo>
                <a:lnTo>
                  <a:pt x="3391113" y="0"/>
                </a:lnTo>
                <a:lnTo>
                  <a:pt x="0" y="0"/>
                </a:lnTo>
                <a:lnTo>
                  <a:pt x="0" y="382271"/>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defTabSz="487924"/>
            <a:endParaRPr lang="en-GB" sz="960">
              <a:solidFill>
                <a:prstClr val="black"/>
              </a:solidFill>
              <a:latin typeface="Calibri"/>
            </a:endParaRPr>
          </a:p>
        </p:txBody>
      </p:sp>
      <p:sp>
        <p:nvSpPr>
          <p:cNvPr id="4" name="Freeform 4">
            <a:extLst>
              <a:ext uri="{FF2B5EF4-FFF2-40B4-BE49-F238E27FC236}">
                <a16:creationId xmlns:a16="http://schemas.microsoft.com/office/drawing/2014/main" id="{BF06ACC9-7A13-D39F-D396-E51AD53FA25B}"/>
              </a:ext>
            </a:extLst>
          </p:cNvPr>
          <p:cNvSpPr/>
          <p:nvPr/>
        </p:nvSpPr>
        <p:spPr>
          <a:xfrm rot="5400000">
            <a:off x="10265294" y="-101990"/>
            <a:ext cx="1809487" cy="203979"/>
          </a:xfrm>
          <a:custGeom>
            <a:avLst/>
            <a:gdLst/>
            <a:ahLst/>
            <a:cxnLst/>
            <a:rect l="l" t="t" r="r" b="b"/>
            <a:pathLst>
              <a:path w="3391113" h="382271">
                <a:moveTo>
                  <a:pt x="0" y="0"/>
                </a:moveTo>
                <a:lnTo>
                  <a:pt x="3391113" y="0"/>
                </a:lnTo>
                <a:lnTo>
                  <a:pt x="3391113" y="382271"/>
                </a:lnTo>
                <a:lnTo>
                  <a:pt x="0" y="38227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defTabSz="487924"/>
            <a:endParaRPr lang="en-GB" sz="960">
              <a:solidFill>
                <a:prstClr val="black"/>
              </a:solidFill>
              <a:latin typeface="Calibri"/>
            </a:endParaRPr>
          </a:p>
        </p:txBody>
      </p:sp>
      <p:sp>
        <p:nvSpPr>
          <p:cNvPr id="5" name="Freeform 5">
            <a:extLst>
              <a:ext uri="{FF2B5EF4-FFF2-40B4-BE49-F238E27FC236}">
                <a16:creationId xmlns:a16="http://schemas.microsoft.com/office/drawing/2014/main" id="{9ADAB1A3-53DB-8E4A-5AA5-6D551567EEE7}"/>
              </a:ext>
            </a:extLst>
          </p:cNvPr>
          <p:cNvSpPr/>
          <p:nvPr/>
        </p:nvSpPr>
        <p:spPr>
          <a:xfrm rot="5400000" flipV="1">
            <a:off x="72516" y="6679897"/>
            <a:ext cx="1809487" cy="203979"/>
          </a:xfrm>
          <a:custGeom>
            <a:avLst/>
            <a:gdLst/>
            <a:ahLst/>
            <a:cxnLst/>
            <a:rect l="l" t="t" r="r" b="b"/>
            <a:pathLst>
              <a:path w="3391113" h="382271">
                <a:moveTo>
                  <a:pt x="0" y="382271"/>
                </a:moveTo>
                <a:lnTo>
                  <a:pt x="3391113" y="382271"/>
                </a:lnTo>
                <a:lnTo>
                  <a:pt x="3391113" y="0"/>
                </a:lnTo>
                <a:lnTo>
                  <a:pt x="0" y="0"/>
                </a:lnTo>
                <a:lnTo>
                  <a:pt x="0" y="382271"/>
                </a:lnTo>
                <a:close/>
              </a:path>
            </a:pathLst>
          </a:custGeom>
          <a:blipFill>
            <a:blip>
              <a:extLst>
                <a:ext uri="{96DAC541-7B7A-43D3-8B79-37D633B846F1}">
                  <asvg:svgBlip xmlns:asvg="http://schemas.microsoft.com/office/drawing/2016/SVG/main" r:embed="rId4"/>
                </a:ext>
              </a:extLst>
            </a:blip>
            <a:stretch>
              <a:fillRect/>
            </a:stretch>
          </a:blipFill>
        </p:spPr>
        <p:txBody>
          <a:bodyPr/>
          <a:lstStyle/>
          <a:p>
            <a:pPr defTabSz="487924"/>
            <a:endParaRPr lang="en-GB" sz="960">
              <a:solidFill>
                <a:prstClr val="black"/>
              </a:solidFill>
              <a:latin typeface="Calibri"/>
            </a:endParaRPr>
          </a:p>
        </p:txBody>
      </p:sp>
      <p:sp>
        <p:nvSpPr>
          <p:cNvPr id="6" name="TextBox 6">
            <a:extLst>
              <a:ext uri="{FF2B5EF4-FFF2-40B4-BE49-F238E27FC236}">
                <a16:creationId xmlns:a16="http://schemas.microsoft.com/office/drawing/2014/main" id="{B472CCF9-4586-A943-9C90-84392E34099B}"/>
              </a:ext>
            </a:extLst>
          </p:cNvPr>
          <p:cNvSpPr txBox="1"/>
          <p:nvPr/>
        </p:nvSpPr>
        <p:spPr>
          <a:xfrm>
            <a:off x="11067949" y="1316232"/>
            <a:ext cx="1134595" cy="143694"/>
          </a:xfrm>
          <a:prstGeom prst="rect">
            <a:avLst/>
          </a:prstGeom>
        </p:spPr>
        <p:txBody>
          <a:bodyPr wrap="square" lIns="0" tIns="0" rIns="0" bIns="0" rtlCol="0" anchor="t">
            <a:spAutoFit/>
          </a:bodyPr>
          <a:lstStyle/>
          <a:p>
            <a:pPr defTabSz="487924">
              <a:lnSpc>
                <a:spcPts val="1102"/>
              </a:lnSpc>
              <a:spcBef>
                <a:spcPct val="0"/>
              </a:spcBef>
            </a:pPr>
            <a:r>
              <a:rPr lang="en-US" sz="1067" spc="39">
                <a:solidFill>
                  <a:srgbClr val="04809F"/>
                </a:solidFill>
                <a:latin typeface="Aptos"/>
                <a:ea typeface="Aptos"/>
                <a:cs typeface="Aptos"/>
                <a:sym typeface="Aptos"/>
              </a:rPr>
              <a:t>#HCSKTP</a:t>
            </a:r>
          </a:p>
        </p:txBody>
      </p:sp>
      <p:sp>
        <p:nvSpPr>
          <p:cNvPr id="11" name="TextBox 11">
            <a:extLst>
              <a:ext uri="{FF2B5EF4-FFF2-40B4-BE49-F238E27FC236}">
                <a16:creationId xmlns:a16="http://schemas.microsoft.com/office/drawing/2014/main" id="{7534CB6E-28C5-FA70-A903-D5184F3B0311}"/>
              </a:ext>
            </a:extLst>
          </p:cNvPr>
          <p:cNvSpPr txBox="1"/>
          <p:nvPr/>
        </p:nvSpPr>
        <p:spPr>
          <a:xfrm>
            <a:off x="445266" y="992019"/>
            <a:ext cx="10104705" cy="984885"/>
          </a:xfrm>
          <a:prstGeom prst="rect">
            <a:avLst/>
          </a:prstGeom>
        </p:spPr>
        <p:txBody>
          <a:bodyPr wrap="square" lIns="0" tIns="0" rIns="0" bIns="0" rtlCol="0" anchor="t">
            <a:spAutoFit/>
          </a:bodyPr>
          <a:lstStyle/>
          <a:p>
            <a:pPr defTabSz="487924"/>
            <a:r>
              <a:rPr lang="en-US" sz="3200" b="1" dirty="0">
                <a:solidFill>
                  <a:srgbClr val="244260"/>
                </a:solidFill>
                <a:latin typeface="Arial Nova" panose="020B0504020202020204" pitchFamily="34" charset="0"/>
              </a:rPr>
              <a:t>Common strategic </a:t>
            </a:r>
            <a:r>
              <a:rPr lang="en-US" sz="3200" b="1">
                <a:solidFill>
                  <a:srgbClr val="244260"/>
                </a:solidFill>
                <a:latin typeface="Arial Nova" panose="020B0504020202020204" pitchFamily="34" charset="0"/>
              </a:rPr>
              <a:t>healthcare priorities</a:t>
            </a:r>
            <a:endParaRPr lang="en-US" sz="3200" b="1" dirty="0">
              <a:solidFill>
                <a:srgbClr val="244260"/>
              </a:solidFill>
              <a:latin typeface="Arial Nova" panose="020B0504020202020204" pitchFamily="34" charset="0"/>
            </a:endParaRPr>
          </a:p>
          <a:p>
            <a:pPr defTabSz="487924"/>
            <a:r>
              <a:rPr lang="en-US" sz="3200" b="1">
                <a:solidFill>
                  <a:srgbClr val="244260"/>
                </a:solidFill>
                <a:latin typeface="Arial Nova" panose="020B0504020202020204" pitchFamily="34" charset="0"/>
              </a:rPr>
              <a:t>(across 4 nations)</a:t>
            </a:r>
            <a:endParaRPr lang="en-US" sz="3200" b="1">
              <a:solidFill>
                <a:srgbClr val="16100F"/>
              </a:solidFill>
              <a:latin typeface="Arial Nova" panose="020B0504020202020204" pitchFamily="34" charset="0"/>
              <a:ea typeface="Aptos Bold"/>
              <a:cs typeface="Aptos Bold"/>
              <a:sym typeface="Aptos Bold"/>
            </a:endParaRPr>
          </a:p>
        </p:txBody>
      </p:sp>
      <p:sp>
        <p:nvSpPr>
          <p:cNvPr id="14" name="Freeform 14">
            <a:extLst>
              <a:ext uri="{FF2B5EF4-FFF2-40B4-BE49-F238E27FC236}">
                <a16:creationId xmlns:a16="http://schemas.microsoft.com/office/drawing/2014/main" id="{B76A375F-9F8D-FCE1-6C0B-C2C2306AB6FF}"/>
              </a:ext>
            </a:extLst>
          </p:cNvPr>
          <p:cNvSpPr/>
          <p:nvPr/>
        </p:nvSpPr>
        <p:spPr>
          <a:xfrm>
            <a:off x="7401688" y="6249153"/>
            <a:ext cx="1668299" cy="426828"/>
          </a:xfrm>
          <a:custGeom>
            <a:avLst/>
            <a:gdLst/>
            <a:ahLst/>
            <a:cxnLst/>
            <a:rect l="l" t="t" r="r" b="b"/>
            <a:pathLst>
              <a:path w="2027234" h="518660">
                <a:moveTo>
                  <a:pt x="0" y="0"/>
                </a:moveTo>
                <a:lnTo>
                  <a:pt x="2027234" y="0"/>
                </a:lnTo>
                <a:lnTo>
                  <a:pt x="2027234" y="518660"/>
                </a:lnTo>
                <a:lnTo>
                  <a:pt x="0" y="518660"/>
                </a:lnTo>
                <a:lnTo>
                  <a:pt x="0" y="0"/>
                </a:lnTo>
                <a:close/>
              </a:path>
            </a:pathLst>
          </a:custGeom>
          <a:blipFill>
            <a:blip r:embed="rId5"/>
            <a:stretch>
              <a:fillRect/>
            </a:stretch>
          </a:blipFill>
        </p:spPr>
        <p:txBody>
          <a:bodyPr/>
          <a:lstStyle/>
          <a:p>
            <a:pPr defTabSz="487924"/>
            <a:endParaRPr lang="en-GB" sz="960">
              <a:solidFill>
                <a:prstClr val="black"/>
              </a:solidFill>
              <a:latin typeface="Calibri"/>
            </a:endParaRPr>
          </a:p>
        </p:txBody>
      </p:sp>
      <p:sp>
        <p:nvSpPr>
          <p:cNvPr id="15" name="Freeform 15">
            <a:extLst>
              <a:ext uri="{FF2B5EF4-FFF2-40B4-BE49-F238E27FC236}">
                <a16:creationId xmlns:a16="http://schemas.microsoft.com/office/drawing/2014/main" id="{A2E26689-76FD-B0F3-3BF4-3D2352F5BE51}"/>
              </a:ext>
            </a:extLst>
          </p:cNvPr>
          <p:cNvSpPr/>
          <p:nvPr/>
        </p:nvSpPr>
        <p:spPr>
          <a:xfrm>
            <a:off x="6104002" y="6265337"/>
            <a:ext cx="1007784" cy="478781"/>
          </a:xfrm>
          <a:custGeom>
            <a:avLst/>
            <a:gdLst/>
            <a:ahLst/>
            <a:cxnLst/>
            <a:rect l="l" t="t" r="r" b="b"/>
            <a:pathLst>
              <a:path w="1131466" h="537540">
                <a:moveTo>
                  <a:pt x="0" y="0"/>
                </a:moveTo>
                <a:lnTo>
                  <a:pt x="1131465" y="0"/>
                </a:lnTo>
                <a:lnTo>
                  <a:pt x="1131465" y="537540"/>
                </a:lnTo>
                <a:lnTo>
                  <a:pt x="0" y="537540"/>
                </a:lnTo>
                <a:lnTo>
                  <a:pt x="0" y="0"/>
                </a:lnTo>
                <a:close/>
              </a:path>
            </a:pathLst>
          </a:custGeom>
          <a:blipFill>
            <a:blip r:embed="rId6"/>
            <a:stretch>
              <a:fillRect/>
            </a:stretch>
          </a:blipFill>
        </p:spPr>
        <p:txBody>
          <a:bodyPr/>
          <a:lstStyle/>
          <a:p>
            <a:pPr defTabSz="487924"/>
            <a:endParaRPr lang="en-GB" sz="960">
              <a:solidFill>
                <a:prstClr val="black"/>
              </a:solidFill>
              <a:latin typeface="Calibri"/>
            </a:endParaRPr>
          </a:p>
        </p:txBody>
      </p:sp>
      <p:sp>
        <p:nvSpPr>
          <p:cNvPr id="17" name="Freeform 17">
            <a:extLst>
              <a:ext uri="{FF2B5EF4-FFF2-40B4-BE49-F238E27FC236}">
                <a16:creationId xmlns:a16="http://schemas.microsoft.com/office/drawing/2014/main" id="{8670C2D2-1AC9-DCBA-7E2B-A8FD5D23DE32}"/>
              </a:ext>
            </a:extLst>
          </p:cNvPr>
          <p:cNvSpPr/>
          <p:nvPr/>
        </p:nvSpPr>
        <p:spPr>
          <a:xfrm>
            <a:off x="322246" y="236001"/>
            <a:ext cx="758919" cy="340278"/>
          </a:xfrm>
          <a:custGeom>
            <a:avLst/>
            <a:gdLst/>
            <a:ahLst/>
            <a:cxnLst/>
            <a:rect l="l" t="t" r="r" b="b"/>
            <a:pathLst>
              <a:path w="970742" h="403231">
                <a:moveTo>
                  <a:pt x="0" y="0"/>
                </a:moveTo>
                <a:lnTo>
                  <a:pt x="970742" y="0"/>
                </a:lnTo>
                <a:lnTo>
                  <a:pt x="970742" y="403231"/>
                </a:lnTo>
                <a:lnTo>
                  <a:pt x="0" y="403231"/>
                </a:lnTo>
                <a:lnTo>
                  <a:pt x="0" y="0"/>
                </a:lnTo>
                <a:close/>
              </a:path>
            </a:pathLst>
          </a:custGeom>
          <a:blipFill>
            <a:blip r:embed="rId7"/>
            <a:stretch>
              <a:fillRect/>
            </a:stretch>
          </a:blipFill>
        </p:spPr>
        <p:txBody>
          <a:bodyPr/>
          <a:lstStyle/>
          <a:p>
            <a:pPr defTabSz="487924"/>
            <a:endParaRPr lang="en-GB" sz="960">
              <a:solidFill>
                <a:prstClr val="black"/>
              </a:solidFill>
              <a:latin typeface="Calibri"/>
            </a:endParaRPr>
          </a:p>
        </p:txBody>
      </p:sp>
      <p:pic>
        <p:nvPicPr>
          <p:cNvPr id="30" name="Picture 29">
            <a:extLst>
              <a:ext uri="{FF2B5EF4-FFF2-40B4-BE49-F238E27FC236}">
                <a16:creationId xmlns:a16="http://schemas.microsoft.com/office/drawing/2014/main" id="{255776E0-CD2A-E9C4-F83B-2175E55DB76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46440" y="266274"/>
            <a:ext cx="2346389" cy="351141"/>
          </a:xfrm>
          <a:prstGeom prst="rect">
            <a:avLst/>
          </a:prstGeom>
        </p:spPr>
      </p:pic>
      <p:pic>
        <p:nvPicPr>
          <p:cNvPr id="32" name="Picture 31">
            <a:extLst>
              <a:ext uri="{FF2B5EF4-FFF2-40B4-BE49-F238E27FC236}">
                <a16:creationId xmlns:a16="http://schemas.microsoft.com/office/drawing/2014/main" id="{B8BAA9C0-589D-A178-E884-EB834C571CF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97165" y="269302"/>
            <a:ext cx="1213673" cy="345083"/>
          </a:xfrm>
          <a:prstGeom prst="rect">
            <a:avLst/>
          </a:prstGeom>
        </p:spPr>
      </p:pic>
      <p:pic>
        <p:nvPicPr>
          <p:cNvPr id="34" name="Picture 33">
            <a:extLst>
              <a:ext uri="{FF2B5EF4-FFF2-40B4-BE49-F238E27FC236}">
                <a16:creationId xmlns:a16="http://schemas.microsoft.com/office/drawing/2014/main" id="{38DFDC9E-7A55-5388-5979-929410F3676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49971" y="6236458"/>
            <a:ext cx="1240132" cy="589571"/>
          </a:xfrm>
          <a:prstGeom prst="rect">
            <a:avLst/>
          </a:prstGeom>
        </p:spPr>
      </p:pic>
      <p:pic>
        <p:nvPicPr>
          <p:cNvPr id="36" name="Picture 35">
            <a:extLst>
              <a:ext uri="{FF2B5EF4-FFF2-40B4-BE49-F238E27FC236}">
                <a16:creationId xmlns:a16="http://schemas.microsoft.com/office/drawing/2014/main" id="{283DC168-068F-A2BB-2613-C630A11F9B2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359889" y="6352778"/>
            <a:ext cx="963580" cy="356932"/>
          </a:xfrm>
          <a:prstGeom prst="rect">
            <a:avLst/>
          </a:prstGeom>
        </p:spPr>
      </p:pic>
      <p:pic>
        <p:nvPicPr>
          <p:cNvPr id="12" name="Picture 11">
            <a:extLst>
              <a:ext uri="{FF2B5EF4-FFF2-40B4-BE49-F238E27FC236}">
                <a16:creationId xmlns:a16="http://schemas.microsoft.com/office/drawing/2014/main" id="{2786F79C-FBE9-B8D3-390F-FF6F9067605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34343" y="112801"/>
            <a:ext cx="758919" cy="721286"/>
          </a:xfrm>
          <a:prstGeom prst="rect">
            <a:avLst/>
          </a:prstGeom>
        </p:spPr>
      </p:pic>
      <p:sp>
        <p:nvSpPr>
          <p:cNvPr id="8" name="Content Placeholder 2">
            <a:extLst>
              <a:ext uri="{FF2B5EF4-FFF2-40B4-BE49-F238E27FC236}">
                <a16:creationId xmlns:a16="http://schemas.microsoft.com/office/drawing/2014/main" id="{E224074E-2F87-4C56-CE37-56166B62877A}"/>
              </a:ext>
            </a:extLst>
          </p:cNvPr>
          <p:cNvSpPr txBox="1">
            <a:spLocks/>
          </p:cNvSpPr>
          <p:nvPr/>
        </p:nvSpPr>
        <p:spPr>
          <a:xfrm>
            <a:off x="641932" y="2351508"/>
            <a:ext cx="10521600" cy="4469561"/>
          </a:xfrm>
          <a:prstGeom prst="rect">
            <a:avLst/>
          </a:prstGeom>
        </p:spPr>
        <p:txBody>
          <a:bodyPr/>
          <a:lstStyle>
            <a:lvl1pPr marL="182975" indent="-182975" algn="l" defTabSz="487933" rtl="0" eaLnBrk="1" latinLnBrk="0" hangingPunct="1">
              <a:spcBef>
                <a:spcPct val="20000"/>
              </a:spcBef>
              <a:buFont typeface="Arial" pitchFamily="34" charset="0"/>
              <a:buChar char="•"/>
              <a:defRPr sz="1708" kern="1200">
                <a:solidFill>
                  <a:schemeClr val="tx1"/>
                </a:solidFill>
                <a:latin typeface="+mn-lt"/>
                <a:ea typeface="+mn-ea"/>
                <a:cs typeface="+mn-cs"/>
              </a:defRPr>
            </a:lvl1pPr>
            <a:lvl2pPr marL="396446" indent="-152479" algn="l" defTabSz="487933" rtl="0" eaLnBrk="1" latinLnBrk="0" hangingPunct="1">
              <a:spcBef>
                <a:spcPct val="20000"/>
              </a:spcBef>
              <a:buFont typeface="Arial" pitchFamily="34" charset="0"/>
              <a:buChar char="–"/>
              <a:defRPr sz="1494" kern="1200">
                <a:solidFill>
                  <a:schemeClr val="tx1"/>
                </a:solidFill>
                <a:latin typeface="+mn-lt"/>
                <a:ea typeface="+mn-ea"/>
                <a:cs typeface="+mn-cs"/>
              </a:defRPr>
            </a:lvl2pPr>
            <a:lvl3pPr marL="609917" indent="-121984" algn="l" defTabSz="487933" rtl="0" eaLnBrk="1" latinLnBrk="0" hangingPunct="1">
              <a:spcBef>
                <a:spcPct val="20000"/>
              </a:spcBef>
              <a:buFont typeface="Arial" pitchFamily="34" charset="0"/>
              <a:buChar char="•"/>
              <a:defRPr sz="1281" kern="1200">
                <a:solidFill>
                  <a:schemeClr val="tx1"/>
                </a:solidFill>
                <a:latin typeface="+mn-lt"/>
                <a:ea typeface="+mn-ea"/>
                <a:cs typeface="+mn-cs"/>
              </a:defRPr>
            </a:lvl3pPr>
            <a:lvl4pPr marL="853884" indent="-121984" algn="l" defTabSz="487933" rtl="0" eaLnBrk="1" latinLnBrk="0" hangingPunct="1">
              <a:spcBef>
                <a:spcPct val="20000"/>
              </a:spcBef>
              <a:buFont typeface="Arial" pitchFamily="34" charset="0"/>
              <a:buChar char="–"/>
              <a:defRPr sz="1067" kern="1200">
                <a:solidFill>
                  <a:schemeClr val="tx1"/>
                </a:solidFill>
                <a:latin typeface="+mn-lt"/>
                <a:ea typeface="+mn-ea"/>
                <a:cs typeface="+mn-cs"/>
              </a:defRPr>
            </a:lvl4pPr>
            <a:lvl5pPr marL="1097851" indent="-121984" algn="l" defTabSz="487933" rtl="0" eaLnBrk="1" latinLnBrk="0" hangingPunct="1">
              <a:spcBef>
                <a:spcPct val="20000"/>
              </a:spcBef>
              <a:buFont typeface="Arial" pitchFamily="34" charset="0"/>
              <a:buChar char="»"/>
              <a:defRPr sz="1067" kern="1200">
                <a:solidFill>
                  <a:schemeClr val="tx1"/>
                </a:solidFill>
                <a:latin typeface="+mn-lt"/>
                <a:ea typeface="+mn-ea"/>
                <a:cs typeface="+mn-cs"/>
              </a:defRPr>
            </a:lvl5pPr>
            <a:lvl6pPr marL="1341817" indent="-121984" algn="l" defTabSz="487933" rtl="0" eaLnBrk="1" latinLnBrk="0" hangingPunct="1">
              <a:spcBef>
                <a:spcPct val="20000"/>
              </a:spcBef>
              <a:buFont typeface="Arial" pitchFamily="34" charset="0"/>
              <a:buChar char="•"/>
              <a:defRPr sz="1067" kern="1200">
                <a:solidFill>
                  <a:schemeClr val="tx1"/>
                </a:solidFill>
                <a:latin typeface="+mn-lt"/>
                <a:ea typeface="+mn-ea"/>
                <a:cs typeface="+mn-cs"/>
              </a:defRPr>
            </a:lvl6pPr>
            <a:lvl7pPr marL="1585784" indent="-121984" algn="l" defTabSz="487933" rtl="0" eaLnBrk="1" latinLnBrk="0" hangingPunct="1">
              <a:spcBef>
                <a:spcPct val="20000"/>
              </a:spcBef>
              <a:buFont typeface="Arial" pitchFamily="34" charset="0"/>
              <a:buChar char="•"/>
              <a:defRPr sz="1067" kern="1200">
                <a:solidFill>
                  <a:schemeClr val="tx1"/>
                </a:solidFill>
                <a:latin typeface="+mn-lt"/>
                <a:ea typeface="+mn-ea"/>
                <a:cs typeface="+mn-cs"/>
              </a:defRPr>
            </a:lvl7pPr>
            <a:lvl8pPr marL="1829751" indent="-121984" algn="l" defTabSz="487933" rtl="0" eaLnBrk="1" latinLnBrk="0" hangingPunct="1">
              <a:spcBef>
                <a:spcPct val="20000"/>
              </a:spcBef>
              <a:buFont typeface="Arial" pitchFamily="34" charset="0"/>
              <a:buChar char="•"/>
              <a:defRPr sz="1067" kern="1200">
                <a:solidFill>
                  <a:schemeClr val="tx1"/>
                </a:solidFill>
                <a:latin typeface="+mn-lt"/>
                <a:ea typeface="+mn-ea"/>
                <a:cs typeface="+mn-cs"/>
              </a:defRPr>
            </a:lvl8pPr>
            <a:lvl9pPr marL="2073717" indent="-121984" algn="l" defTabSz="487933" rtl="0" eaLnBrk="1" latinLnBrk="0" hangingPunct="1">
              <a:spcBef>
                <a:spcPct val="20000"/>
              </a:spcBef>
              <a:buFont typeface="Arial" pitchFamily="34" charset="0"/>
              <a:buChar char="•"/>
              <a:defRPr sz="1067" kern="1200">
                <a:solidFill>
                  <a:schemeClr val="tx1"/>
                </a:solidFill>
                <a:latin typeface="+mn-lt"/>
                <a:ea typeface="+mn-ea"/>
                <a:cs typeface="+mn-cs"/>
              </a:defRPr>
            </a:lvl9pPr>
          </a:lstStyle>
          <a:p>
            <a:pPr fontAlgn="base">
              <a:spcAft>
                <a:spcPts val="300"/>
              </a:spcAft>
            </a:pPr>
            <a:r>
              <a:rPr lang="en-GB" sz="1800" b="1" dirty="0">
                <a:solidFill>
                  <a:schemeClr val="accent5">
                    <a:lumMod val="50000"/>
                  </a:schemeClr>
                </a:solidFill>
                <a:latin typeface="Arial Nova Light" panose="020B0304020202020204" pitchFamily="34" charset="0"/>
              </a:rPr>
              <a:t>Genomics &amp; Precision Medicine</a:t>
            </a:r>
            <a:r>
              <a:rPr lang="en-GB" sz="1800" dirty="0">
                <a:solidFill>
                  <a:schemeClr val="accent5">
                    <a:lumMod val="50000"/>
                  </a:schemeClr>
                </a:solidFill>
                <a:latin typeface="Arial Nova Light" panose="020B0304020202020204" pitchFamily="34" charset="0"/>
              </a:rPr>
              <a:t>: Improve comparability and quality of genomic testing as it becomes routine in NHS pathways.</a:t>
            </a:r>
          </a:p>
          <a:p>
            <a:pPr fontAlgn="base">
              <a:spcAft>
                <a:spcPts val="300"/>
              </a:spcAft>
            </a:pPr>
            <a:r>
              <a:rPr lang="en-GB" sz="1800" b="1" dirty="0">
                <a:solidFill>
                  <a:schemeClr val="accent5">
                    <a:lumMod val="50000"/>
                  </a:schemeClr>
                </a:solidFill>
                <a:latin typeface="Arial Nova Light" panose="020B0304020202020204" pitchFamily="34" charset="0"/>
              </a:rPr>
              <a:t>Digital Transformation: </a:t>
            </a:r>
            <a:r>
              <a:rPr lang="en-GB" sz="1800" dirty="0">
                <a:solidFill>
                  <a:schemeClr val="accent5">
                    <a:lumMod val="50000"/>
                  </a:schemeClr>
                </a:solidFill>
                <a:latin typeface="Arial Nova Light" panose="020B0304020202020204" pitchFamily="34" charset="0"/>
              </a:rPr>
              <a:t>Enable digital-first care models such as Hospital at Home and Digital Front Door, focusing on remote diagnostics and telehealth integration.</a:t>
            </a:r>
          </a:p>
          <a:p>
            <a:pPr fontAlgn="base">
              <a:spcAft>
                <a:spcPts val="300"/>
              </a:spcAft>
            </a:pPr>
            <a:r>
              <a:rPr lang="en-GB" sz="1800" b="1" dirty="0">
                <a:solidFill>
                  <a:schemeClr val="accent5">
                    <a:lumMod val="50000"/>
                  </a:schemeClr>
                </a:solidFill>
                <a:latin typeface="Arial Nova Light" panose="020B0304020202020204" pitchFamily="34" charset="0"/>
              </a:rPr>
              <a:t>Early Intervention &amp; Prevention: </a:t>
            </a:r>
            <a:r>
              <a:rPr lang="en-GB" sz="1800" dirty="0">
                <a:solidFill>
                  <a:schemeClr val="accent5">
                    <a:lumMod val="50000"/>
                  </a:schemeClr>
                </a:solidFill>
                <a:latin typeface="Arial Nova Light" panose="020B0304020202020204" pitchFamily="34" charset="0"/>
              </a:rPr>
              <a:t>Develop solutions that shift care from acute settings to community-based models, reducing hospital admissions.</a:t>
            </a:r>
          </a:p>
          <a:p>
            <a:pPr fontAlgn="base">
              <a:spcAft>
                <a:spcPts val="300"/>
              </a:spcAft>
            </a:pPr>
            <a:r>
              <a:rPr lang="en-GB" sz="1800" b="1" dirty="0">
                <a:solidFill>
                  <a:schemeClr val="accent5">
                    <a:lumMod val="50000"/>
                  </a:schemeClr>
                </a:solidFill>
                <a:latin typeface="Arial Nova Light" panose="020B0304020202020204" pitchFamily="34" charset="0"/>
              </a:rPr>
              <a:t>Capacity &amp; Access: </a:t>
            </a:r>
            <a:r>
              <a:rPr lang="en-GB" sz="1800" dirty="0">
                <a:solidFill>
                  <a:schemeClr val="accent5">
                    <a:lumMod val="50000"/>
                  </a:schemeClr>
                </a:solidFill>
                <a:latin typeface="Arial Nova Light" panose="020B0304020202020204" pitchFamily="34" charset="0"/>
              </a:rPr>
              <a:t>Innovations that streamline diagnostic workflows, reduce waiting times, and optimise resource allocation across NHS services.</a:t>
            </a:r>
          </a:p>
          <a:p>
            <a:pPr fontAlgn="base">
              <a:spcAft>
                <a:spcPts val="300"/>
              </a:spcAft>
            </a:pPr>
            <a:endParaRPr lang="en-GB" sz="1800" dirty="0">
              <a:solidFill>
                <a:schemeClr val="accent5">
                  <a:lumMod val="50000"/>
                </a:schemeClr>
              </a:solidFill>
              <a:latin typeface="Arial Nova Light" panose="020B0304020202020204" pitchFamily="34" charset="0"/>
            </a:endParaRPr>
          </a:p>
        </p:txBody>
      </p:sp>
    </p:spTree>
    <p:extLst>
      <p:ext uri="{BB962C8B-B14F-4D97-AF65-F5344CB8AC3E}">
        <p14:creationId xmlns:p14="http://schemas.microsoft.com/office/powerpoint/2010/main" val="2177953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a:extLst>
            <a:ext uri="{FF2B5EF4-FFF2-40B4-BE49-F238E27FC236}">
              <a16:creationId xmlns:a16="http://schemas.microsoft.com/office/drawing/2014/main" id="{89A2B737-766A-D28A-A8B1-DC273E305CC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EFB579C-469E-9A95-3942-D01CB06D4F37}"/>
              </a:ext>
            </a:extLst>
          </p:cNvPr>
          <p:cNvSpPr/>
          <p:nvPr/>
        </p:nvSpPr>
        <p:spPr>
          <a:xfrm rot="5400000">
            <a:off x="9821602" y="574164"/>
            <a:ext cx="1809487" cy="203979"/>
          </a:xfrm>
          <a:custGeom>
            <a:avLst/>
            <a:gdLst/>
            <a:ahLst/>
            <a:cxnLst/>
            <a:rect l="l" t="t" r="r" b="b"/>
            <a:pathLst>
              <a:path w="3391113" h="382271">
                <a:moveTo>
                  <a:pt x="0" y="0"/>
                </a:moveTo>
                <a:lnTo>
                  <a:pt x="3391113" y="0"/>
                </a:lnTo>
                <a:lnTo>
                  <a:pt x="3391113" y="382271"/>
                </a:lnTo>
                <a:lnTo>
                  <a:pt x="0" y="382271"/>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pPr defTabSz="487924"/>
            <a:endParaRPr lang="en-GB" sz="960">
              <a:solidFill>
                <a:prstClr val="black"/>
              </a:solidFill>
              <a:latin typeface="Calibri"/>
            </a:endParaRPr>
          </a:p>
        </p:txBody>
      </p:sp>
      <p:sp>
        <p:nvSpPr>
          <p:cNvPr id="3" name="Freeform 3">
            <a:extLst>
              <a:ext uri="{FF2B5EF4-FFF2-40B4-BE49-F238E27FC236}">
                <a16:creationId xmlns:a16="http://schemas.microsoft.com/office/drawing/2014/main" id="{A5A8D744-77F2-5934-FFA1-473840EA9C5A}"/>
              </a:ext>
            </a:extLst>
          </p:cNvPr>
          <p:cNvSpPr/>
          <p:nvPr/>
        </p:nvSpPr>
        <p:spPr>
          <a:xfrm rot="5400000" flipV="1">
            <a:off x="-480508" y="6134468"/>
            <a:ext cx="1809487" cy="203979"/>
          </a:xfrm>
          <a:custGeom>
            <a:avLst/>
            <a:gdLst/>
            <a:ahLst/>
            <a:cxnLst/>
            <a:rect l="l" t="t" r="r" b="b"/>
            <a:pathLst>
              <a:path w="3391113" h="382271">
                <a:moveTo>
                  <a:pt x="0" y="382271"/>
                </a:moveTo>
                <a:lnTo>
                  <a:pt x="3391113" y="382271"/>
                </a:lnTo>
                <a:lnTo>
                  <a:pt x="3391113" y="0"/>
                </a:lnTo>
                <a:lnTo>
                  <a:pt x="0" y="0"/>
                </a:lnTo>
                <a:lnTo>
                  <a:pt x="0" y="382271"/>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defTabSz="487924"/>
            <a:endParaRPr lang="en-GB" sz="960">
              <a:solidFill>
                <a:prstClr val="black"/>
              </a:solidFill>
              <a:latin typeface="Calibri"/>
            </a:endParaRPr>
          </a:p>
        </p:txBody>
      </p:sp>
      <p:sp>
        <p:nvSpPr>
          <p:cNvPr id="4" name="Freeform 4">
            <a:extLst>
              <a:ext uri="{FF2B5EF4-FFF2-40B4-BE49-F238E27FC236}">
                <a16:creationId xmlns:a16="http://schemas.microsoft.com/office/drawing/2014/main" id="{4A6E2C1E-F8D5-E989-D333-AD2D1B02BE30}"/>
              </a:ext>
            </a:extLst>
          </p:cNvPr>
          <p:cNvSpPr/>
          <p:nvPr/>
        </p:nvSpPr>
        <p:spPr>
          <a:xfrm rot="5400000">
            <a:off x="10265294" y="-101990"/>
            <a:ext cx="1809487" cy="203979"/>
          </a:xfrm>
          <a:custGeom>
            <a:avLst/>
            <a:gdLst/>
            <a:ahLst/>
            <a:cxnLst/>
            <a:rect l="l" t="t" r="r" b="b"/>
            <a:pathLst>
              <a:path w="3391113" h="382271">
                <a:moveTo>
                  <a:pt x="0" y="0"/>
                </a:moveTo>
                <a:lnTo>
                  <a:pt x="3391113" y="0"/>
                </a:lnTo>
                <a:lnTo>
                  <a:pt x="3391113" y="382271"/>
                </a:lnTo>
                <a:lnTo>
                  <a:pt x="0" y="38227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defTabSz="487924"/>
            <a:endParaRPr lang="en-GB" sz="960">
              <a:solidFill>
                <a:prstClr val="black"/>
              </a:solidFill>
              <a:latin typeface="Calibri"/>
            </a:endParaRPr>
          </a:p>
        </p:txBody>
      </p:sp>
      <p:sp>
        <p:nvSpPr>
          <p:cNvPr id="5" name="Freeform 5">
            <a:extLst>
              <a:ext uri="{FF2B5EF4-FFF2-40B4-BE49-F238E27FC236}">
                <a16:creationId xmlns:a16="http://schemas.microsoft.com/office/drawing/2014/main" id="{50B97E59-894C-CADF-E05F-F9C585E4BD73}"/>
              </a:ext>
            </a:extLst>
          </p:cNvPr>
          <p:cNvSpPr/>
          <p:nvPr/>
        </p:nvSpPr>
        <p:spPr>
          <a:xfrm rot="5400000" flipV="1">
            <a:off x="72516" y="6679897"/>
            <a:ext cx="1809487" cy="203979"/>
          </a:xfrm>
          <a:custGeom>
            <a:avLst/>
            <a:gdLst/>
            <a:ahLst/>
            <a:cxnLst/>
            <a:rect l="l" t="t" r="r" b="b"/>
            <a:pathLst>
              <a:path w="3391113" h="382271">
                <a:moveTo>
                  <a:pt x="0" y="382271"/>
                </a:moveTo>
                <a:lnTo>
                  <a:pt x="3391113" y="382271"/>
                </a:lnTo>
                <a:lnTo>
                  <a:pt x="3391113" y="0"/>
                </a:lnTo>
                <a:lnTo>
                  <a:pt x="0" y="0"/>
                </a:lnTo>
                <a:lnTo>
                  <a:pt x="0" y="382271"/>
                </a:lnTo>
                <a:close/>
              </a:path>
            </a:pathLst>
          </a:custGeom>
          <a:blipFill>
            <a:blip>
              <a:extLst>
                <a:ext uri="{96DAC541-7B7A-43D3-8B79-37D633B846F1}">
                  <asvg:svgBlip xmlns:asvg="http://schemas.microsoft.com/office/drawing/2016/SVG/main" r:embed="rId4"/>
                </a:ext>
              </a:extLst>
            </a:blip>
            <a:stretch>
              <a:fillRect/>
            </a:stretch>
          </a:blipFill>
        </p:spPr>
        <p:txBody>
          <a:bodyPr/>
          <a:lstStyle/>
          <a:p>
            <a:pPr defTabSz="487924"/>
            <a:endParaRPr lang="en-GB" sz="960">
              <a:solidFill>
                <a:prstClr val="black"/>
              </a:solidFill>
              <a:latin typeface="Calibri"/>
            </a:endParaRPr>
          </a:p>
        </p:txBody>
      </p:sp>
      <p:sp>
        <p:nvSpPr>
          <p:cNvPr id="6" name="TextBox 6">
            <a:extLst>
              <a:ext uri="{FF2B5EF4-FFF2-40B4-BE49-F238E27FC236}">
                <a16:creationId xmlns:a16="http://schemas.microsoft.com/office/drawing/2014/main" id="{5CC53D1E-F6D0-1D1C-0063-F3F70ABF1421}"/>
              </a:ext>
            </a:extLst>
          </p:cNvPr>
          <p:cNvSpPr txBox="1"/>
          <p:nvPr/>
        </p:nvSpPr>
        <p:spPr>
          <a:xfrm>
            <a:off x="11067949" y="1316232"/>
            <a:ext cx="1134595" cy="143694"/>
          </a:xfrm>
          <a:prstGeom prst="rect">
            <a:avLst/>
          </a:prstGeom>
        </p:spPr>
        <p:txBody>
          <a:bodyPr wrap="square" lIns="0" tIns="0" rIns="0" bIns="0" rtlCol="0" anchor="t">
            <a:spAutoFit/>
          </a:bodyPr>
          <a:lstStyle/>
          <a:p>
            <a:pPr defTabSz="487924">
              <a:lnSpc>
                <a:spcPts val="1102"/>
              </a:lnSpc>
              <a:spcBef>
                <a:spcPct val="0"/>
              </a:spcBef>
            </a:pPr>
            <a:r>
              <a:rPr lang="en-US" sz="1067" spc="39">
                <a:solidFill>
                  <a:srgbClr val="04809F"/>
                </a:solidFill>
                <a:latin typeface="Aptos"/>
                <a:ea typeface="Aptos"/>
                <a:cs typeface="Aptos"/>
                <a:sym typeface="Aptos"/>
              </a:rPr>
              <a:t>#HCSKTP</a:t>
            </a:r>
          </a:p>
        </p:txBody>
      </p:sp>
      <p:sp>
        <p:nvSpPr>
          <p:cNvPr id="14" name="Freeform 14">
            <a:extLst>
              <a:ext uri="{FF2B5EF4-FFF2-40B4-BE49-F238E27FC236}">
                <a16:creationId xmlns:a16="http://schemas.microsoft.com/office/drawing/2014/main" id="{5166D5D6-04A7-093E-10D0-0951422E75C0}"/>
              </a:ext>
            </a:extLst>
          </p:cNvPr>
          <p:cNvSpPr/>
          <p:nvPr/>
        </p:nvSpPr>
        <p:spPr>
          <a:xfrm>
            <a:off x="7401688" y="6249153"/>
            <a:ext cx="1668299" cy="426828"/>
          </a:xfrm>
          <a:custGeom>
            <a:avLst/>
            <a:gdLst/>
            <a:ahLst/>
            <a:cxnLst/>
            <a:rect l="l" t="t" r="r" b="b"/>
            <a:pathLst>
              <a:path w="2027234" h="518660">
                <a:moveTo>
                  <a:pt x="0" y="0"/>
                </a:moveTo>
                <a:lnTo>
                  <a:pt x="2027234" y="0"/>
                </a:lnTo>
                <a:lnTo>
                  <a:pt x="2027234" y="518660"/>
                </a:lnTo>
                <a:lnTo>
                  <a:pt x="0" y="518660"/>
                </a:lnTo>
                <a:lnTo>
                  <a:pt x="0" y="0"/>
                </a:lnTo>
                <a:close/>
              </a:path>
            </a:pathLst>
          </a:custGeom>
          <a:blipFill>
            <a:blip r:embed="rId5"/>
            <a:stretch>
              <a:fillRect/>
            </a:stretch>
          </a:blipFill>
        </p:spPr>
        <p:txBody>
          <a:bodyPr/>
          <a:lstStyle/>
          <a:p>
            <a:pPr defTabSz="487924"/>
            <a:endParaRPr lang="en-GB" sz="960">
              <a:solidFill>
                <a:prstClr val="black"/>
              </a:solidFill>
              <a:latin typeface="Calibri"/>
            </a:endParaRPr>
          </a:p>
        </p:txBody>
      </p:sp>
      <p:sp>
        <p:nvSpPr>
          <p:cNvPr id="15" name="Freeform 15">
            <a:extLst>
              <a:ext uri="{FF2B5EF4-FFF2-40B4-BE49-F238E27FC236}">
                <a16:creationId xmlns:a16="http://schemas.microsoft.com/office/drawing/2014/main" id="{1009AABB-CA5B-6E6D-8B88-835A4589C8AC}"/>
              </a:ext>
            </a:extLst>
          </p:cNvPr>
          <p:cNvSpPr/>
          <p:nvPr/>
        </p:nvSpPr>
        <p:spPr>
          <a:xfrm>
            <a:off x="6104002" y="6265337"/>
            <a:ext cx="1007784" cy="478781"/>
          </a:xfrm>
          <a:custGeom>
            <a:avLst/>
            <a:gdLst/>
            <a:ahLst/>
            <a:cxnLst/>
            <a:rect l="l" t="t" r="r" b="b"/>
            <a:pathLst>
              <a:path w="1131466" h="537540">
                <a:moveTo>
                  <a:pt x="0" y="0"/>
                </a:moveTo>
                <a:lnTo>
                  <a:pt x="1131465" y="0"/>
                </a:lnTo>
                <a:lnTo>
                  <a:pt x="1131465" y="537540"/>
                </a:lnTo>
                <a:lnTo>
                  <a:pt x="0" y="537540"/>
                </a:lnTo>
                <a:lnTo>
                  <a:pt x="0" y="0"/>
                </a:lnTo>
                <a:close/>
              </a:path>
            </a:pathLst>
          </a:custGeom>
          <a:blipFill>
            <a:blip r:embed="rId6"/>
            <a:stretch>
              <a:fillRect/>
            </a:stretch>
          </a:blipFill>
        </p:spPr>
        <p:txBody>
          <a:bodyPr/>
          <a:lstStyle/>
          <a:p>
            <a:pPr defTabSz="487924"/>
            <a:endParaRPr lang="en-GB" sz="960">
              <a:solidFill>
                <a:prstClr val="black"/>
              </a:solidFill>
              <a:latin typeface="Calibri"/>
            </a:endParaRPr>
          </a:p>
        </p:txBody>
      </p:sp>
      <p:sp>
        <p:nvSpPr>
          <p:cNvPr id="17" name="Freeform 17">
            <a:extLst>
              <a:ext uri="{FF2B5EF4-FFF2-40B4-BE49-F238E27FC236}">
                <a16:creationId xmlns:a16="http://schemas.microsoft.com/office/drawing/2014/main" id="{F3E597FA-37AC-4F2F-ABF3-7A11E8D750DA}"/>
              </a:ext>
            </a:extLst>
          </p:cNvPr>
          <p:cNvSpPr/>
          <p:nvPr/>
        </p:nvSpPr>
        <p:spPr>
          <a:xfrm>
            <a:off x="322246" y="236001"/>
            <a:ext cx="758919" cy="340278"/>
          </a:xfrm>
          <a:custGeom>
            <a:avLst/>
            <a:gdLst/>
            <a:ahLst/>
            <a:cxnLst/>
            <a:rect l="l" t="t" r="r" b="b"/>
            <a:pathLst>
              <a:path w="970742" h="403231">
                <a:moveTo>
                  <a:pt x="0" y="0"/>
                </a:moveTo>
                <a:lnTo>
                  <a:pt x="970742" y="0"/>
                </a:lnTo>
                <a:lnTo>
                  <a:pt x="970742" y="403231"/>
                </a:lnTo>
                <a:lnTo>
                  <a:pt x="0" y="403231"/>
                </a:lnTo>
                <a:lnTo>
                  <a:pt x="0" y="0"/>
                </a:lnTo>
                <a:close/>
              </a:path>
            </a:pathLst>
          </a:custGeom>
          <a:blipFill>
            <a:blip r:embed="rId7"/>
            <a:stretch>
              <a:fillRect/>
            </a:stretch>
          </a:blipFill>
        </p:spPr>
        <p:txBody>
          <a:bodyPr/>
          <a:lstStyle/>
          <a:p>
            <a:pPr defTabSz="487924"/>
            <a:endParaRPr lang="en-GB" sz="960">
              <a:solidFill>
                <a:prstClr val="black"/>
              </a:solidFill>
              <a:latin typeface="Calibri"/>
            </a:endParaRPr>
          </a:p>
        </p:txBody>
      </p:sp>
      <p:pic>
        <p:nvPicPr>
          <p:cNvPr id="30" name="Picture 29">
            <a:extLst>
              <a:ext uri="{FF2B5EF4-FFF2-40B4-BE49-F238E27FC236}">
                <a16:creationId xmlns:a16="http://schemas.microsoft.com/office/drawing/2014/main" id="{DED78420-6CDF-8364-7869-3494BEC584C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46440" y="266274"/>
            <a:ext cx="2346389" cy="351141"/>
          </a:xfrm>
          <a:prstGeom prst="rect">
            <a:avLst/>
          </a:prstGeom>
        </p:spPr>
      </p:pic>
      <p:pic>
        <p:nvPicPr>
          <p:cNvPr id="32" name="Picture 31">
            <a:extLst>
              <a:ext uri="{FF2B5EF4-FFF2-40B4-BE49-F238E27FC236}">
                <a16:creationId xmlns:a16="http://schemas.microsoft.com/office/drawing/2014/main" id="{550951A6-AC90-F5CD-BA64-C37954CD610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97165" y="269302"/>
            <a:ext cx="1213673" cy="345083"/>
          </a:xfrm>
          <a:prstGeom prst="rect">
            <a:avLst/>
          </a:prstGeom>
        </p:spPr>
      </p:pic>
      <p:pic>
        <p:nvPicPr>
          <p:cNvPr id="34" name="Picture 33">
            <a:extLst>
              <a:ext uri="{FF2B5EF4-FFF2-40B4-BE49-F238E27FC236}">
                <a16:creationId xmlns:a16="http://schemas.microsoft.com/office/drawing/2014/main" id="{23DEA938-09CF-2FE6-326B-33204F79681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49971" y="6236458"/>
            <a:ext cx="1240132" cy="589571"/>
          </a:xfrm>
          <a:prstGeom prst="rect">
            <a:avLst/>
          </a:prstGeom>
        </p:spPr>
      </p:pic>
      <p:pic>
        <p:nvPicPr>
          <p:cNvPr id="36" name="Picture 35">
            <a:extLst>
              <a:ext uri="{FF2B5EF4-FFF2-40B4-BE49-F238E27FC236}">
                <a16:creationId xmlns:a16="http://schemas.microsoft.com/office/drawing/2014/main" id="{EFD79C2E-0965-EA90-1114-F55E9EB66D1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359889" y="6352778"/>
            <a:ext cx="963580" cy="356932"/>
          </a:xfrm>
          <a:prstGeom prst="rect">
            <a:avLst/>
          </a:prstGeom>
        </p:spPr>
      </p:pic>
      <p:pic>
        <p:nvPicPr>
          <p:cNvPr id="12" name="Picture 11">
            <a:extLst>
              <a:ext uri="{FF2B5EF4-FFF2-40B4-BE49-F238E27FC236}">
                <a16:creationId xmlns:a16="http://schemas.microsoft.com/office/drawing/2014/main" id="{677052D9-4546-DCFA-EEFC-E566397DD98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34343" y="112801"/>
            <a:ext cx="758919" cy="721286"/>
          </a:xfrm>
          <a:prstGeom prst="rect">
            <a:avLst/>
          </a:prstGeom>
        </p:spPr>
      </p:pic>
      <p:sp>
        <p:nvSpPr>
          <p:cNvPr id="7" name="TextBox 6">
            <a:extLst>
              <a:ext uri="{FF2B5EF4-FFF2-40B4-BE49-F238E27FC236}">
                <a16:creationId xmlns:a16="http://schemas.microsoft.com/office/drawing/2014/main" id="{C765DA4A-2D73-E131-2466-6CEDE43A6D75}"/>
              </a:ext>
            </a:extLst>
          </p:cNvPr>
          <p:cNvSpPr txBox="1"/>
          <p:nvPr/>
        </p:nvSpPr>
        <p:spPr>
          <a:xfrm>
            <a:off x="361097" y="1370639"/>
            <a:ext cx="6097712" cy="584775"/>
          </a:xfrm>
          <a:prstGeom prst="rect">
            <a:avLst/>
          </a:prstGeom>
          <a:noFill/>
        </p:spPr>
        <p:txBody>
          <a:bodyPr wrap="square">
            <a:spAutoFit/>
          </a:bodyPr>
          <a:lstStyle/>
          <a:p>
            <a:r>
              <a:rPr lang="en-US" sz="3200" b="1" dirty="0">
                <a:solidFill>
                  <a:srgbClr val="244260"/>
                </a:solidFill>
                <a:latin typeface="Arial Nova" panose="020B0504020202020204" pitchFamily="34" charset="0"/>
              </a:rPr>
              <a:t>New themes for </a:t>
            </a:r>
            <a:r>
              <a:rPr lang="en-US" sz="3200" b="1" dirty="0">
                <a:solidFill>
                  <a:srgbClr val="244260"/>
                </a:solidFill>
                <a:latin typeface="Arial Nova" panose="020B0504020202020204" pitchFamily="34" charset="0"/>
                <a:ea typeface="+mj-ea"/>
                <a:cs typeface="+mj-cs"/>
              </a:rPr>
              <a:t>Round</a:t>
            </a:r>
            <a:r>
              <a:rPr lang="en-US" sz="3200" b="1" dirty="0">
                <a:solidFill>
                  <a:srgbClr val="244260"/>
                </a:solidFill>
                <a:latin typeface="Arial Nova" panose="020B0504020202020204" pitchFamily="34" charset="0"/>
              </a:rPr>
              <a:t> 5</a:t>
            </a:r>
            <a:endParaRPr lang="en-GB" sz="3200" b="1" dirty="0">
              <a:latin typeface="Arial Nova" panose="020B0504020202020204" pitchFamily="34" charset="0"/>
            </a:endParaRPr>
          </a:p>
        </p:txBody>
      </p:sp>
      <p:sp>
        <p:nvSpPr>
          <p:cNvPr id="10" name="Rectangle: Rounded Corners 9">
            <a:extLst>
              <a:ext uri="{FF2B5EF4-FFF2-40B4-BE49-F238E27FC236}">
                <a16:creationId xmlns:a16="http://schemas.microsoft.com/office/drawing/2014/main" id="{1CEA4FC0-1FBC-BE6C-EFE2-D7A336CB0D36}"/>
              </a:ext>
            </a:extLst>
          </p:cNvPr>
          <p:cNvSpPr/>
          <p:nvPr/>
        </p:nvSpPr>
        <p:spPr>
          <a:xfrm>
            <a:off x="526225" y="2708638"/>
            <a:ext cx="3142112" cy="2472962"/>
          </a:xfrm>
          <a:prstGeom prst="roundRect">
            <a:avLst/>
          </a:prstGeom>
          <a:gradFill rotWithShape="1">
            <a:gsLst>
              <a:gs pos="0">
                <a:srgbClr val="75B2C2">
                  <a:lumMod val="110000"/>
                  <a:satMod val="105000"/>
                  <a:tint val="67000"/>
                </a:srgbClr>
              </a:gs>
              <a:gs pos="50000">
                <a:srgbClr val="75B2C2">
                  <a:lumMod val="105000"/>
                  <a:satMod val="103000"/>
                  <a:tint val="73000"/>
                </a:srgbClr>
              </a:gs>
              <a:gs pos="100000">
                <a:srgbClr val="75B2C2">
                  <a:lumMod val="105000"/>
                  <a:satMod val="109000"/>
                  <a:tint val="81000"/>
                </a:srgbClr>
              </a:gs>
            </a:gsLst>
            <a:lin ang="5400000" scaled="0"/>
          </a:gradFill>
          <a:ln w="6350" cap="flat" cmpd="sng" algn="ctr">
            <a:solidFill>
              <a:srgbClr val="75B2C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dirty="0">
              <a:ln>
                <a:noFill/>
              </a:ln>
              <a:solidFill>
                <a:srgbClr val="00788A"/>
              </a:solidFill>
              <a:effectLst/>
              <a:uLnTx/>
              <a:uFillTx/>
              <a:latin typeface="Arial" panose="020B060402020202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b="1" i="0" u="none" strike="noStrike" kern="0" cap="none" spc="0" normalizeH="0" baseline="0" noProof="0" dirty="0">
                <a:ln>
                  <a:noFill/>
                </a:ln>
                <a:solidFill>
                  <a:srgbClr val="00788A"/>
                </a:solidFill>
                <a:effectLst/>
                <a:uLnTx/>
                <a:uFillTx/>
                <a:latin typeface="Arial" panose="020B0604020202020204"/>
                <a:ea typeface="+mn-ea"/>
                <a:cs typeface="+mn-cs"/>
              </a:rPr>
              <a:t>Genomics and Precision Medicine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1" i="0" u="none" strike="noStrike" kern="0" cap="none" spc="0" normalizeH="0" baseline="0" noProof="0" dirty="0">
              <a:ln>
                <a:noFill/>
              </a:ln>
              <a:solidFill>
                <a:srgbClr val="00788A"/>
              </a:solidFill>
              <a:effectLst/>
              <a:uLnTx/>
              <a:uFillTx/>
              <a:latin typeface="Arial" panose="020B060402020202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srgbClr val="00788A"/>
                </a:solidFill>
                <a:effectLst/>
                <a:uLnTx/>
                <a:uFillTx/>
                <a:latin typeface="Arial" panose="020B0604020202020204"/>
                <a:ea typeface="+mn-ea"/>
                <a:cs typeface="+mn-cs"/>
              </a:rPr>
              <a:t>Streamlining services and driving novel approaches to healthcare delivery and scientific practice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00788A"/>
              </a:solidFill>
              <a:effectLst/>
              <a:uLnTx/>
              <a:uFillTx/>
              <a:latin typeface="Arial" panose="020B0604020202020204"/>
              <a:ea typeface="+mn-ea"/>
              <a:cs typeface="+mn-cs"/>
            </a:endParaRPr>
          </a:p>
        </p:txBody>
      </p:sp>
      <p:sp>
        <p:nvSpPr>
          <p:cNvPr id="13" name="Rectangle: Rounded Corners 12">
            <a:extLst>
              <a:ext uri="{FF2B5EF4-FFF2-40B4-BE49-F238E27FC236}">
                <a16:creationId xmlns:a16="http://schemas.microsoft.com/office/drawing/2014/main" id="{ADADD699-9A71-10AC-C8C3-59C96E20FA2F}"/>
              </a:ext>
            </a:extLst>
          </p:cNvPr>
          <p:cNvSpPr/>
          <p:nvPr/>
        </p:nvSpPr>
        <p:spPr>
          <a:xfrm>
            <a:off x="4127674" y="2595748"/>
            <a:ext cx="3142112" cy="2585852"/>
          </a:xfrm>
          <a:prstGeom prst="roundRect">
            <a:avLst/>
          </a:prstGeom>
          <a:gradFill rotWithShape="1">
            <a:gsLst>
              <a:gs pos="0">
                <a:srgbClr val="75B2C2">
                  <a:lumMod val="110000"/>
                  <a:satMod val="105000"/>
                  <a:tint val="67000"/>
                </a:srgbClr>
              </a:gs>
              <a:gs pos="50000">
                <a:srgbClr val="75B2C2">
                  <a:lumMod val="105000"/>
                  <a:satMod val="103000"/>
                  <a:tint val="73000"/>
                </a:srgbClr>
              </a:gs>
              <a:gs pos="100000">
                <a:srgbClr val="75B2C2">
                  <a:lumMod val="105000"/>
                  <a:satMod val="109000"/>
                  <a:tint val="81000"/>
                </a:srgbClr>
              </a:gs>
            </a:gsLst>
            <a:lin ang="5400000" scaled="0"/>
          </a:gradFill>
          <a:ln w="6350" cap="flat" cmpd="sng" algn="ctr">
            <a:solidFill>
              <a:srgbClr val="75B2C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1" i="0" u="none" strike="noStrike" kern="0" cap="none" spc="0" normalizeH="0" baseline="0" noProof="0" dirty="0">
                <a:ln>
                  <a:noFill/>
                </a:ln>
                <a:solidFill>
                  <a:srgbClr val="00788A"/>
                </a:solidFill>
                <a:effectLst/>
                <a:uLnTx/>
                <a:uFillTx/>
                <a:latin typeface="Arial" panose="020B0604020202020204"/>
                <a:ea typeface="+mn-ea"/>
                <a:cs typeface="+mn-cs"/>
              </a:rPr>
              <a:t>Digital health and AI</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dirty="0">
              <a:ln>
                <a:noFill/>
              </a:ln>
              <a:solidFill>
                <a:srgbClr val="00788A"/>
              </a:solidFill>
              <a:effectLst/>
              <a:uLnTx/>
              <a:uFillTx/>
              <a:latin typeface="Arial" panose="020B060402020202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srgbClr val="00788A"/>
                </a:solidFill>
                <a:effectLst/>
                <a:uLnTx/>
                <a:uFillTx/>
                <a:latin typeface="Arial" panose="020B0604020202020204"/>
                <a:ea typeface="+mn-ea"/>
                <a:cs typeface="+mn-cs"/>
              </a:rPr>
              <a:t>Leveraging data and digital tools to enhance care and integrate AI into clinical pathways</a:t>
            </a:r>
          </a:p>
        </p:txBody>
      </p:sp>
      <p:sp>
        <p:nvSpPr>
          <p:cNvPr id="16" name="Rectangle: Rounded Corners 15">
            <a:extLst>
              <a:ext uri="{FF2B5EF4-FFF2-40B4-BE49-F238E27FC236}">
                <a16:creationId xmlns:a16="http://schemas.microsoft.com/office/drawing/2014/main" id="{250AA5C8-035D-4162-2EEC-2B99C13F3C74}"/>
              </a:ext>
            </a:extLst>
          </p:cNvPr>
          <p:cNvSpPr/>
          <p:nvPr/>
        </p:nvSpPr>
        <p:spPr>
          <a:xfrm>
            <a:off x="7729123" y="2669392"/>
            <a:ext cx="3338826" cy="2512208"/>
          </a:xfrm>
          <a:prstGeom prst="roundRect">
            <a:avLst/>
          </a:prstGeom>
          <a:gradFill rotWithShape="1">
            <a:gsLst>
              <a:gs pos="0">
                <a:srgbClr val="75B2C2">
                  <a:lumMod val="110000"/>
                  <a:satMod val="105000"/>
                  <a:tint val="67000"/>
                </a:srgbClr>
              </a:gs>
              <a:gs pos="50000">
                <a:srgbClr val="75B2C2">
                  <a:lumMod val="105000"/>
                  <a:satMod val="103000"/>
                  <a:tint val="73000"/>
                </a:srgbClr>
              </a:gs>
              <a:gs pos="100000">
                <a:srgbClr val="75B2C2">
                  <a:lumMod val="105000"/>
                  <a:satMod val="109000"/>
                  <a:tint val="81000"/>
                </a:srgbClr>
              </a:gs>
            </a:gsLst>
            <a:lin ang="5400000" scaled="0"/>
          </a:gradFill>
          <a:ln w="6350" cap="flat" cmpd="sng" algn="ctr">
            <a:solidFill>
              <a:srgbClr val="75B2C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1" i="0" u="none" strike="noStrike" kern="0" cap="none" spc="0" normalizeH="0" baseline="0" noProof="0" dirty="0">
                <a:ln>
                  <a:noFill/>
                </a:ln>
                <a:solidFill>
                  <a:srgbClr val="00788A"/>
                </a:solidFill>
                <a:effectLst/>
                <a:uLnTx/>
                <a:uFillTx/>
                <a:latin typeface="Arial" panose="020B0604020202020204"/>
                <a:ea typeface="+mn-ea"/>
                <a:cs typeface="+mn-cs"/>
              </a:rPr>
              <a:t>Prevention, Early Diagnosis &amp; Therapeutics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1" i="0" u="none" strike="noStrike" kern="0" cap="none" spc="0" normalizeH="0" baseline="0" noProof="0" dirty="0">
              <a:ln>
                <a:noFill/>
              </a:ln>
              <a:solidFill>
                <a:srgbClr val="00788A"/>
              </a:solidFill>
              <a:effectLst/>
              <a:uLnTx/>
              <a:uFillTx/>
              <a:latin typeface="Arial" panose="020B060402020202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srgbClr val="00788A"/>
                </a:solidFill>
                <a:effectLst/>
                <a:uLnTx/>
                <a:uFillTx/>
                <a:latin typeface="Arial" panose="020B0604020202020204"/>
                <a:ea typeface="+mn-ea"/>
                <a:cs typeface="+mn-cs"/>
              </a:rPr>
              <a:t>Improving diagnostic pathways and preventative strategies. Monitoring and supporting the safety and efficiency of therapeutics.</a:t>
            </a:r>
          </a:p>
        </p:txBody>
      </p:sp>
    </p:spTree>
    <p:extLst>
      <p:ext uri="{BB962C8B-B14F-4D97-AF65-F5344CB8AC3E}">
        <p14:creationId xmlns:p14="http://schemas.microsoft.com/office/powerpoint/2010/main" val="2800927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a:extLst>
            <a:ext uri="{FF2B5EF4-FFF2-40B4-BE49-F238E27FC236}">
              <a16:creationId xmlns:a16="http://schemas.microsoft.com/office/drawing/2014/main" id="{48C1833D-89CD-E1A8-AADF-EA5D7A8559F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8D4214D-F6BF-69D7-484F-E98C2F8FFAB6}"/>
              </a:ext>
            </a:extLst>
          </p:cNvPr>
          <p:cNvSpPr/>
          <p:nvPr/>
        </p:nvSpPr>
        <p:spPr>
          <a:xfrm rot="5400000">
            <a:off x="9821602" y="574164"/>
            <a:ext cx="1809487" cy="203979"/>
          </a:xfrm>
          <a:custGeom>
            <a:avLst/>
            <a:gdLst/>
            <a:ahLst/>
            <a:cxnLst/>
            <a:rect l="l" t="t" r="r" b="b"/>
            <a:pathLst>
              <a:path w="3391113" h="382271">
                <a:moveTo>
                  <a:pt x="0" y="0"/>
                </a:moveTo>
                <a:lnTo>
                  <a:pt x="3391113" y="0"/>
                </a:lnTo>
                <a:lnTo>
                  <a:pt x="3391113" y="382271"/>
                </a:lnTo>
                <a:lnTo>
                  <a:pt x="0" y="382271"/>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pPr defTabSz="487924"/>
            <a:endParaRPr lang="en-GB" sz="960">
              <a:solidFill>
                <a:prstClr val="black"/>
              </a:solidFill>
              <a:latin typeface="Calibri"/>
            </a:endParaRPr>
          </a:p>
        </p:txBody>
      </p:sp>
      <p:sp>
        <p:nvSpPr>
          <p:cNvPr id="3" name="Freeform 3">
            <a:extLst>
              <a:ext uri="{FF2B5EF4-FFF2-40B4-BE49-F238E27FC236}">
                <a16:creationId xmlns:a16="http://schemas.microsoft.com/office/drawing/2014/main" id="{CD058053-1125-A26F-314D-9A23FA39DF99}"/>
              </a:ext>
            </a:extLst>
          </p:cNvPr>
          <p:cNvSpPr/>
          <p:nvPr/>
        </p:nvSpPr>
        <p:spPr>
          <a:xfrm rot="5400000" flipV="1">
            <a:off x="-480508" y="6134468"/>
            <a:ext cx="1809487" cy="203979"/>
          </a:xfrm>
          <a:custGeom>
            <a:avLst/>
            <a:gdLst/>
            <a:ahLst/>
            <a:cxnLst/>
            <a:rect l="l" t="t" r="r" b="b"/>
            <a:pathLst>
              <a:path w="3391113" h="382271">
                <a:moveTo>
                  <a:pt x="0" y="382271"/>
                </a:moveTo>
                <a:lnTo>
                  <a:pt x="3391113" y="382271"/>
                </a:lnTo>
                <a:lnTo>
                  <a:pt x="3391113" y="0"/>
                </a:lnTo>
                <a:lnTo>
                  <a:pt x="0" y="0"/>
                </a:lnTo>
                <a:lnTo>
                  <a:pt x="0" y="382271"/>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defTabSz="487924"/>
            <a:endParaRPr lang="en-GB" sz="960">
              <a:solidFill>
                <a:prstClr val="black"/>
              </a:solidFill>
              <a:latin typeface="Calibri"/>
            </a:endParaRPr>
          </a:p>
        </p:txBody>
      </p:sp>
      <p:sp>
        <p:nvSpPr>
          <p:cNvPr id="4" name="Freeform 4">
            <a:extLst>
              <a:ext uri="{FF2B5EF4-FFF2-40B4-BE49-F238E27FC236}">
                <a16:creationId xmlns:a16="http://schemas.microsoft.com/office/drawing/2014/main" id="{C9B6CE23-E74C-A97E-D29B-F9B459AF04EE}"/>
              </a:ext>
            </a:extLst>
          </p:cNvPr>
          <p:cNvSpPr/>
          <p:nvPr/>
        </p:nvSpPr>
        <p:spPr>
          <a:xfrm rot="5400000">
            <a:off x="10265294" y="-101990"/>
            <a:ext cx="1809487" cy="203979"/>
          </a:xfrm>
          <a:custGeom>
            <a:avLst/>
            <a:gdLst/>
            <a:ahLst/>
            <a:cxnLst/>
            <a:rect l="l" t="t" r="r" b="b"/>
            <a:pathLst>
              <a:path w="3391113" h="382271">
                <a:moveTo>
                  <a:pt x="0" y="0"/>
                </a:moveTo>
                <a:lnTo>
                  <a:pt x="3391113" y="0"/>
                </a:lnTo>
                <a:lnTo>
                  <a:pt x="3391113" y="382271"/>
                </a:lnTo>
                <a:lnTo>
                  <a:pt x="0" y="38227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defTabSz="487924"/>
            <a:endParaRPr lang="en-GB" sz="960">
              <a:solidFill>
                <a:prstClr val="black"/>
              </a:solidFill>
              <a:latin typeface="Calibri"/>
            </a:endParaRPr>
          </a:p>
        </p:txBody>
      </p:sp>
      <p:sp>
        <p:nvSpPr>
          <p:cNvPr id="5" name="Freeform 5">
            <a:extLst>
              <a:ext uri="{FF2B5EF4-FFF2-40B4-BE49-F238E27FC236}">
                <a16:creationId xmlns:a16="http://schemas.microsoft.com/office/drawing/2014/main" id="{0AC6C5F8-6F38-F952-2B6A-4905A0C0AB2A}"/>
              </a:ext>
            </a:extLst>
          </p:cNvPr>
          <p:cNvSpPr/>
          <p:nvPr/>
        </p:nvSpPr>
        <p:spPr>
          <a:xfrm rot="5400000" flipV="1">
            <a:off x="72516" y="6679897"/>
            <a:ext cx="1809487" cy="203979"/>
          </a:xfrm>
          <a:custGeom>
            <a:avLst/>
            <a:gdLst/>
            <a:ahLst/>
            <a:cxnLst/>
            <a:rect l="l" t="t" r="r" b="b"/>
            <a:pathLst>
              <a:path w="3391113" h="382271">
                <a:moveTo>
                  <a:pt x="0" y="382271"/>
                </a:moveTo>
                <a:lnTo>
                  <a:pt x="3391113" y="382271"/>
                </a:lnTo>
                <a:lnTo>
                  <a:pt x="3391113" y="0"/>
                </a:lnTo>
                <a:lnTo>
                  <a:pt x="0" y="0"/>
                </a:lnTo>
                <a:lnTo>
                  <a:pt x="0" y="382271"/>
                </a:lnTo>
                <a:close/>
              </a:path>
            </a:pathLst>
          </a:custGeom>
          <a:blipFill>
            <a:blip>
              <a:extLst>
                <a:ext uri="{96DAC541-7B7A-43D3-8B79-37D633B846F1}">
                  <asvg:svgBlip xmlns:asvg="http://schemas.microsoft.com/office/drawing/2016/SVG/main" r:embed="rId4"/>
                </a:ext>
              </a:extLst>
            </a:blip>
            <a:stretch>
              <a:fillRect/>
            </a:stretch>
          </a:blipFill>
        </p:spPr>
        <p:txBody>
          <a:bodyPr/>
          <a:lstStyle/>
          <a:p>
            <a:pPr defTabSz="487924"/>
            <a:endParaRPr lang="en-GB" sz="960">
              <a:solidFill>
                <a:prstClr val="black"/>
              </a:solidFill>
              <a:latin typeface="Calibri"/>
            </a:endParaRPr>
          </a:p>
        </p:txBody>
      </p:sp>
      <p:sp>
        <p:nvSpPr>
          <p:cNvPr id="6" name="TextBox 6">
            <a:extLst>
              <a:ext uri="{FF2B5EF4-FFF2-40B4-BE49-F238E27FC236}">
                <a16:creationId xmlns:a16="http://schemas.microsoft.com/office/drawing/2014/main" id="{E0C82BF1-F73B-41D1-4A87-048B6AA68D98}"/>
              </a:ext>
            </a:extLst>
          </p:cNvPr>
          <p:cNvSpPr txBox="1"/>
          <p:nvPr/>
        </p:nvSpPr>
        <p:spPr>
          <a:xfrm>
            <a:off x="11067949" y="1316232"/>
            <a:ext cx="1134595" cy="143694"/>
          </a:xfrm>
          <a:prstGeom prst="rect">
            <a:avLst/>
          </a:prstGeom>
        </p:spPr>
        <p:txBody>
          <a:bodyPr wrap="square" lIns="0" tIns="0" rIns="0" bIns="0" rtlCol="0" anchor="t">
            <a:spAutoFit/>
          </a:bodyPr>
          <a:lstStyle/>
          <a:p>
            <a:pPr defTabSz="487924">
              <a:lnSpc>
                <a:spcPts val="1102"/>
              </a:lnSpc>
              <a:spcBef>
                <a:spcPct val="0"/>
              </a:spcBef>
            </a:pPr>
            <a:r>
              <a:rPr lang="en-US" sz="1067" spc="39">
                <a:solidFill>
                  <a:srgbClr val="04809F"/>
                </a:solidFill>
                <a:latin typeface="Aptos"/>
                <a:ea typeface="Aptos"/>
                <a:cs typeface="Aptos"/>
                <a:sym typeface="Aptos"/>
              </a:rPr>
              <a:t>#HCSKTP</a:t>
            </a:r>
          </a:p>
        </p:txBody>
      </p:sp>
      <p:sp>
        <p:nvSpPr>
          <p:cNvPr id="14" name="Freeform 14">
            <a:extLst>
              <a:ext uri="{FF2B5EF4-FFF2-40B4-BE49-F238E27FC236}">
                <a16:creationId xmlns:a16="http://schemas.microsoft.com/office/drawing/2014/main" id="{94811A84-4455-746B-B383-274906AF085D}"/>
              </a:ext>
            </a:extLst>
          </p:cNvPr>
          <p:cNvSpPr/>
          <p:nvPr/>
        </p:nvSpPr>
        <p:spPr>
          <a:xfrm>
            <a:off x="7401688" y="6249153"/>
            <a:ext cx="1668299" cy="426828"/>
          </a:xfrm>
          <a:custGeom>
            <a:avLst/>
            <a:gdLst/>
            <a:ahLst/>
            <a:cxnLst/>
            <a:rect l="l" t="t" r="r" b="b"/>
            <a:pathLst>
              <a:path w="2027234" h="518660">
                <a:moveTo>
                  <a:pt x="0" y="0"/>
                </a:moveTo>
                <a:lnTo>
                  <a:pt x="2027234" y="0"/>
                </a:lnTo>
                <a:lnTo>
                  <a:pt x="2027234" y="518660"/>
                </a:lnTo>
                <a:lnTo>
                  <a:pt x="0" y="518660"/>
                </a:lnTo>
                <a:lnTo>
                  <a:pt x="0" y="0"/>
                </a:lnTo>
                <a:close/>
              </a:path>
            </a:pathLst>
          </a:custGeom>
          <a:blipFill>
            <a:blip r:embed="rId5"/>
            <a:stretch>
              <a:fillRect/>
            </a:stretch>
          </a:blipFill>
        </p:spPr>
        <p:txBody>
          <a:bodyPr/>
          <a:lstStyle/>
          <a:p>
            <a:pPr defTabSz="487924"/>
            <a:endParaRPr lang="en-GB" sz="960">
              <a:solidFill>
                <a:prstClr val="black"/>
              </a:solidFill>
              <a:latin typeface="Calibri"/>
            </a:endParaRPr>
          </a:p>
        </p:txBody>
      </p:sp>
      <p:sp>
        <p:nvSpPr>
          <p:cNvPr id="15" name="Freeform 15">
            <a:extLst>
              <a:ext uri="{FF2B5EF4-FFF2-40B4-BE49-F238E27FC236}">
                <a16:creationId xmlns:a16="http://schemas.microsoft.com/office/drawing/2014/main" id="{CEEA3E52-A8E8-0234-FC36-1C91FC3DF370}"/>
              </a:ext>
            </a:extLst>
          </p:cNvPr>
          <p:cNvSpPr/>
          <p:nvPr/>
        </p:nvSpPr>
        <p:spPr>
          <a:xfrm>
            <a:off x="6104002" y="6265337"/>
            <a:ext cx="1007784" cy="478781"/>
          </a:xfrm>
          <a:custGeom>
            <a:avLst/>
            <a:gdLst/>
            <a:ahLst/>
            <a:cxnLst/>
            <a:rect l="l" t="t" r="r" b="b"/>
            <a:pathLst>
              <a:path w="1131466" h="537540">
                <a:moveTo>
                  <a:pt x="0" y="0"/>
                </a:moveTo>
                <a:lnTo>
                  <a:pt x="1131465" y="0"/>
                </a:lnTo>
                <a:lnTo>
                  <a:pt x="1131465" y="537540"/>
                </a:lnTo>
                <a:lnTo>
                  <a:pt x="0" y="537540"/>
                </a:lnTo>
                <a:lnTo>
                  <a:pt x="0" y="0"/>
                </a:lnTo>
                <a:close/>
              </a:path>
            </a:pathLst>
          </a:custGeom>
          <a:blipFill>
            <a:blip r:embed="rId6"/>
            <a:stretch>
              <a:fillRect/>
            </a:stretch>
          </a:blipFill>
        </p:spPr>
        <p:txBody>
          <a:bodyPr/>
          <a:lstStyle/>
          <a:p>
            <a:pPr defTabSz="487924"/>
            <a:endParaRPr lang="en-GB" sz="960">
              <a:solidFill>
                <a:prstClr val="black"/>
              </a:solidFill>
              <a:latin typeface="Calibri"/>
            </a:endParaRPr>
          </a:p>
        </p:txBody>
      </p:sp>
      <p:sp>
        <p:nvSpPr>
          <p:cNvPr id="17" name="Freeform 17">
            <a:extLst>
              <a:ext uri="{FF2B5EF4-FFF2-40B4-BE49-F238E27FC236}">
                <a16:creationId xmlns:a16="http://schemas.microsoft.com/office/drawing/2014/main" id="{C7B77019-8718-859A-BEE2-6B340C1B2579}"/>
              </a:ext>
            </a:extLst>
          </p:cNvPr>
          <p:cNvSpPr/>
          <p:nvPr/>
        </p:nvSpPr>
        <p:spPr>
          <a:xfrm>
            <a:off x="322246" y="236001"/>
            <a:ext cx="758919" cy="340278"/>
          </a:xfrm>
          <a:custGeom>
            <a:avLst/>
            <a:gdLst/>
            <a:ahLst/>
            <a:cxnLst/>
            <a:rect l="l" t="t" r="r" b="b"/>
            <a:pathLst>
              <a:path w="970742" h="403231">
                <a:moveTo>
                  <a:pt x="0" y="0"/>
                </a:moveTo>
                <a:lnTo>
                  <a:pt x="970742" y="0"/>
                </a:lnTo>
                <a:lnTo>
                  <a:pt x="970742" y="403231"/>
                </a:lnTo>
                <a:lnTo>
                  <a:pt x="0" y="403231"/>
                </a:lnTo>
                <a:lnTo>
                  <a:pt x="0" y="0"/>
                </a:lnTo>
                <a:close/>
              </a:path>
            </a:pathLst>
          </a:custGeom>
          <a:blipFill>
            <a:blip r:embed="rId7"/>
            <a:stretch>
              <a:fillRect/>
            </a:stretch>
          </a:blipFill>
        </p:spPr>
        <p:txBody>
          <a:bodyPr/>
          <a:lstStyle/>
          <a:p>
            <a:pPr defTabSz="487924"/>
            <a:endParaRPr lang="en-GB" sz="960">
              <a:solidFill>
                <a:prstClr val="black"/>
              </a:solidFill>
              <a:latin typeface="Calibri"/>
            </a:endParaRPr>
          </a:p>
        </p:txBody>
      </p:sp>
      <p:pic>
        <p:nvPicPr>
          <p:cNvPr id="30" name="Picture 29">
            <a:extLst>
              <a:ext uri="{FF2B5EF4-FFF2-40B4-BE49-F238E27FC236}">
                <a16:creationId xmlns:a16="http://schemas.microsoft.com/office/drawing/2014/main" id="{216AF0EC-74B9-CA1F-E14E-5BE3A5DC2A3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46440" y="266274"/>
            <a:ext cx="2346389" cy="351141"/>
          </a:xfrm>
          <a:prstGeom prst="rect">
            <a:avLst/>
          </a:prstGeom>
        </p:spPr>
      </p:pic>
      <p:pic>
        <p:nvPicPr>
          <p:cNvPr id="32" name="Picture 31">
            <a:extLst>
              <a:ext uri="{FF2B5EF4-FFF2-40B4-BE49-F238E27FC236}">
                <a16:creationId xmlns:a16="http://schemas.microsoft.com/office/drawing/2014/main" id="{1B7EFB19-2B5D-E96F-F2E2-D0809FCADED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97165" y="269302"/>
            <a:ext cx="1213673" cy="345083"/>
          </a:xfrm>
          <a:prstGeom prst="rect">
            <a:avLst/>
          </a:prstGeom>
        </p:spPr>
      </p:pic>
      <p:pic>
        <p:nvPicPr>
          <p:cNvPr id="34" name="Picture 33">
            <a:extLst>
              <a:ext uri="{FF2B5EF4-FFF2-40B4-BE49-F238E27FC236}">
                <a16:creationId xmlns:a16="http://schemas.microsoft.com/office/drawing/2014/main" id="{275B83C4-DFFD-819C-CD5A-49FA998CB17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49971" y="6236458"/>
            <a:ext cx="1240132" cy="589571"/>
          </a:xfrm>
          <a:prstGeom prst="rect">
            <a:avLst/>
          </a:prstGeom>
        </p:spPr>
      </p:pic>
      <p:pic>
        <p:nvPicPr>
          <p:cNvPr id="36" name="Picture 35">
            <a:extLst>
              <a:ext uri="{FF2B5EF4-FFF2-40B4-BE49-F238E27FC236}">
                <a16:creationId xmlns:a16="http://schemas.microsoft.com/office/drawing/2014/main" id="{44C9F9F2-51A2-79E3-B78F-D5628C6C12F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359889" y="6352778"/>
            <a:ext cx="963580" cy="356932"/>
          </a:xfrm>
          <a:prstGeom prst="rect">
            <a:avLst/>
          </a:prstGeom>
        </p:spPr>
      </p:pic>
      <p:pic>
        <p:nvPicPr>
          <p:cNvPr id="12" name="Picture 11">
            <a:extLst>
              <a:ext uri="{FF2B5EF4-FFF2-40B4-BE49-F238E27FC236}">
                <a16:creationId xmlns:a16="http://schemas.microsoft.com/office/drawing/2014/main" id="{04CC8C42-9765-323B-C982-395C3311F3C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34343" y="112801"/>
            <a:ext cx="758919" cy="721286"/>
          </a:xfrm>
          <a:prstGeom prst="rect">
            <a:avLst/>
          </a:prstGeom>
        </p:spPr>
      </p:pic>
      <p:sp>
        <p:nvSpPr>
          <p:cNvPr id="8" name="Content Placeholder 2">
            <a:extLst>
              <a:ext uri="{FF2B5EF4-FFF2-40B4-BE49-F238E27FC236}">
                <a16:creationId xmlns:a16="http://schemas.microsoft.com/office/drawing/2014/main" id="{978F784E-570F-C2E4-F0C2-3B925A3A6372}"/>
              </a:ext>
            </a:extLst>
          </p:cNvPr>
          <p:cNvSpPr txBox="1">
            <a:spLocks/>
          </p:cNvSpPr>
          <p:nvPr/>
        </p:nvSpPr>
        <p:spPr>
          <a:xfrm>
            <a:off x="526225" y="1626695"/>
            <a:ext cx="10521600" cy="4962003"/>
          </a:xfrm>
          <a:prstGeom prst="rect">
            <a:avLst/>
          </a:prstGeom>
        </p:spPr>
        <p:txBody>
          <a:bodyPr/>
          <a:lstStyle>
            <a:lvl1pPr marL="182975" indent="-182975" algn="l" defTabSz="487933" rtl="0" eaLnBrk="1" latinLnBrk="0" hangingPunct="1">
              <a:spcBef>
                <a:spcPct val="20000"/>
              </a:spcBef>
              <a:buFont typeface="Arial" pitchFamily="34" charset="0"/>
              <a:buChar char="•"/>
              <a:defRPr sz="1708" kern="1200">
                <a:solidFill>
                  <a:schemeClr val="tx1"/>
                </a:solidFill>
                <a:latin typeface="+mn-lt"/>
                <a:ea typeface="+mn-ea"/>
                <a:cs typeface="+mn-cs"/>
              </a:defRPr>
            </a:lvl1pPr>
            <a:lvl2pPr marL="396446" indent="-152479" algn="l" defTabSz="487933" rtl="0" eaLnBrk="1" latinLnBrk="0" hangingPunct="1">
              <a:spcBef>
                <a:spcPct val="20000"/>
              </a:spcBef>
              <a:buFont typeface="Arial" pitchFamily="34" charset="0"/>
              <a:buChar char="–"/>
              <a:defRPr sz="1494" kern="1200">
                <a:solidFill>
                  <a:schemeClr val="tx1"/>
                </a:solidFill>
                <a:latin typeface="+mn-lt"/>
                <a:ea typeface="+mn-ea"/>
                <a:cs typeface="+mn-cs"/>
              </a:defRPr>
            </a:lvl2pPr>
            <a:lvl3pPr marL="609917" indent="-121984" algn="l" defTabSz="487933" rtl="0" eaLnBrk="1" latinLnBrk="0" hangingPunct="1">
              <a:spcBef>
                <a:spcPct val="20000"/>
              </a:spcBef>
              <a:buFont typeface="Arial" pitchFamily="34" charset="0"/>
              <a:buChar char="•"/>
              <a:defRPr sz="1281" kern="1200">
                <a:solidFill>
                  <a:schemeClr val="tx1"/>
                </a:solidFill>
                <a:latin typeface="+mn-lt"/>
                <a:ea typeface="+mn-ea"/>
                <a:cs typeface="+mn-cs"/>
              </a:defRPr>
            </a:lvl3pPr>
            <a:lvl4pPr marL="853884" indent="-121984" algn="l" defTabSz="487933" rtl="0" eaLnBrk="1" latinLnBrk="0" hangingPunct="1">
              <a:spcBef>
                <a:spcPct val="20000"/>
              </a:spcBef>
              <a:buFont typeface="Arial" pitchFamily="34" charset="0"/>
              <a:buChar char="–"/>
              <a:defRPr sz="1067" kern="1200">
                <a:solidFill>
                  <a:schemeClr val="tx1"/>
                </a:solidFill>
                <a:latin typeface="+mn-lt"/>
                <a:ea typeface="+mn-ea"/>
                <a:cs typeface="+mn-cs"/>
              </a:defRPr>
            </a:lvl4pPr>
            <a:lvl5pPr marL="1097851" indent="-121984" algn="l" defTabSz="487933" rtl="0" eaLnBrk="1" latinLnBrk="0" hangingPunct="1">
              <a:spcBef>
                <a:spcPct val="20000"/>
              </a:spcBef>
              <a:buFont typeface="Arial" pitchFamily="34" charset="0"/>
              <a:buChar char="»"/>
              <a:defRPr sz="1067" kern="1200">
                <a:solidFill>
                  <a:schemeClr val="tx1"/>
                </a:solidFill>
                <a:latin typeface="+mn-lt"/>
                <a:ea typeface="+mn-ea"/>
                <a:cs typeface="+mn-cs"/>
              </a:defRPr>
            </a:lvl5pPr>
            <a:lvl6pPr marL="1341817" indent="-121984" algn="l" defTabSz="487933" rtl="0" eaLnBrk="1" latinLnBrk="0" hangingPunct="1">
              <a:spcBef>
                <a:spcPct val="20000"/>
              </a:spcBef>
              <a:buFont typeface="Arial" pitchFamily="34" charset="0"/>
              <a:buChar char="•"/>
              <a:defRPr sz="1067" kern="1200">
                <a:solidFill>
                  <a:schemeClr val="tx1"/>
                </a:solidFill>
                <a:latin typeface="+mn-lt"/>
                <a:ea typeface="+mn-ea"/>
                <a:cs typeface="+mn-cs"/>
              </a:defRPr>
            </a:lvl6pPr>
            <a:lvl7pPr marL="1585784" indent="-121984" algn="l" defTabSz="487933" rtl="0" eaLnBrk="1" latinLnBrk="0" hangingPunct="1">
              <a:spcBef>
                <a:spcPct val="20000"/>
              </a:spcBef>
              <a:buFont typeface="Arial" pitchFamily="34" charset="0"/>
              <a:buChar char="•"/>
              <a:defRPr sz="1067" kern="1200">
                <a:solidFill>
                  <a:schemeClr val="tx1"/>
                </a:solidFill>
                <a:latin typeface="+mn-lt"/>
                <a:ea typeface="+mn-ea"/>
                <a:cs typeface="+mn-cs"/>
              </a:defRPr>
            </a:lvl7pPr>
            <a:lvl8pPr marL="1829751" indent="-121984" algn="l" defTabSz="487933" rtl="0" eaLnBrk="1" latinLnBrk="0" hangingPunct="1">
              <a:spcBef>
                <a:spcPct val="20000"/>
              </a:spcBef>
              <a:buFont typeface="Arial" pitchFamily="34" charset="0"/>
              <a:buChar char="•"/>
              <a:defRPr sz="1067" kern="1200">
                <a:solidFill>
                  <a:schemeClr val="tx1"/>
                </a:solidFill>
                <a:latin typeface="+mn-lt"/>
                <a:ea typeface="+mn-ea"/>
                <a:cs typeface="+mn-cs"/>
              </a:defRPr>
            </a:lvl8pPr>
            <a:lvl9pPr marL="2073717" indent="-121984" algn="l" defTabSz="487933" rtl="0" eaLnBrk="1" latinLnBrk="0" hangingPunct="1">
              <a:spcBef>
                <a:spcPct val="20000"/>
              </a:spcBef>
              <a:buFont typeface="Arial" pitchFamily="34" charset="0"/>
              <a:buChar char="•"/>
              <a:defRPr sz="1067" kern="1200">
                <a:solidFill>
                  <a:schemeClr val="tx1"/>
                </a:solidFill>
                <a:latin typeface="+mn-lt"/>
                <a:ea typeface="+mn-ea"/>
                <a:cs typeface="+mn-cs"/>
              </a:defRPr>
            </a:lvl9pPr>
          </a:lstStyle>
          <a:p>
            <a:pPr fontAlgn="base"/>
            <a:endParaRPr lang="en-GB" sz="1800">
              <a:solidFill>
                <a:schemeClr val="accent5">
                  <a:lumMod val="50000"/>
                </a:schemeClr>
              </a:solidFill>
              <a:latin typeface="Arial Nova Light" panose="020B0304020202020204" pitchFamily="34" charset="0"/>
            </a:endParaRPr>
          </a:p>
        </p:txBody>
      </p:sp>
      <p:sp>
        <p:nvSpPr>
          <p:cNvPr id="18" name="Title 1">
            <a:extLst>
              <a:ext uri="{FF2B5EF4-FFF2-40B4-BE49-F238E27FC236}">
                <a16:creationId xmlns:a16="http://schemas.microsoft.com/office/drawing/2014/main" id="{E2BA2D7D-613F-2A01-6D8B-90D3B21CC6DC}"/>
              </a:ext>
            </a:extLst>
          </p:cNvPr>
          <p:cNvSpPr txBox="1">
            <a:spLocks/>
          </p:cNvSpPr>
          <p:nvPr/>
        </p:nvSpPr>
        <p:spPr>
          <a:xfrm>
            <a:off x="405397" y="977316"/>
            <a:ext cx="10521600" cy="1094839"/>
          </a:xfrm>
          <a:prstGeom prst="rect">
            <a:avLst/>
          </a:prstGeom>
        </p:spPr>
        <p:txBody>
          <a:bodyPr vert="horz" lIns="0" tIns="0" rIns="0" bIns="0" rtlCol="0" anchor="t" anchorCtr="0">
            <a:noAutofit/>
          </a:bodyPr>
          <a:lstStyle>
            <a:lvl1pPr algn="l" defTabSz="914377" rtl="0" eaLnBrk="1" latinLnBrk="0" hangingPunct="1">
              <a:lnSpc>
                <a:spcPct val="90000"/>
              </a:lnSpc>
              <a:spcBef>
                <a:spcPct val="0"/>
              </a:spcBef>
              <a:buNone/>
              <a:defRPr sz="4000" b="1" i="0" kern="1200">
                <a:solidFill>
                  <a:schemeClr val="tx1"/>
                </a:solidFill>
                <a:latin typeface="Arial Nova" panose="020B0504020202020204" pitchFamily="34" charset="0"/>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err="1">
                <a:ln>
                  <a:noFill/>
                </a:ln>
                <a:solidFill>
                  <a:srgbClr val="244260"/>
                </a:solidFill>
                <a:effectLst/>
                <a:uLnTx/>
                <a:uFillTx/>
                <a:latin typeface="Arial Nova" panose="020B0504020202020204" pitchFamily="34" charset="0"/>
                <a:ea typeface="+mj-ea"/>
                <a:cs typeface="+mj-cs"/>
              </a:rPr>
              <a:t>Programme</a:t>
            </a:r>
            <a:r>
              <a:rPr kumimoji="0" lang="en-US" sz="3200" b="1" i="0" u="none" strike="noStrike" kern="1200" cap="none" spc="0" normalizeH="0" baseline="0" noProof="0">
                <a:ln>
                  <a:noFill/>
                </a:ln>
                <a:solidFill>
                  <a:srgbClr val="244260"/>
                </a:solidFill>
                <a:effectLst/>
                <a:uLnTx/>
                <a:uFillTx/>
                <a:latin typeface="Arial Nova" panose="020B0504020202020204" pitchFamily="34" charset="0"/>
                <a:ea typeface="+mj-ea"/>
                <a:cs typeface="+mj-cs"/>
              </a:rPr>
              <a:t> structure &amp; commitments</a:t>
            </a:r>
          </a:p>
        </p:txBody>
      </p:sp>
      <p:sp>
        <p:nvSpPr>
          <p:cNvPr id="19" name="TextBox 18">
            <a:extLst>
              <a:ext uri="{FF2B5EF4-FFF2-40B4-BE49-F238E27FC236}">
                <a16:creationId xmlns:a16="http://schemas.microsoft.com/office/drawing/2014/main" id="{D3C3E59B-9AC1-206E-4B28-ABF1D25889F3}"/>
              </a:ext>
            </a:extLst>
          </p:cNvPr>
          <p:cNvSpPr txBox="1"/>
          <p:nvPr/>
        </p:nvSpPr>
        <p:spPr>
          <a:xfrm>
            <a:off x="322245" y="1626695"/>
            <a:ext cx="11464357" cy="2323713"/>
          </a:xfrm>
          <a:prstGeom prst="rect">
            <a:avLst/>
          </a:prstGeom>
          <a:noFill/>
        </p:spPr>
        <p:txBody>
          <a:bodyPr wrap="square" rtlCol="0">
            <a:spAutoFit/>
          </a:bodyPr>
          <a:lstStyle/>
          <a:p>
            <a:pPr marL="0" marR="0" lvl="0" indent="0" algn="l" defTabSz="914377" rtl="0" eaLnBrk="1" fontAlgn="base" latinLnBrk="0" hangingPunct="1">
              <a:lnSpc>
                <a:spcPct val="10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274965"/>
                </a:solidFill>
                <a:effectLst/>
                <a:uLnTx/>
                <a:uFillTx/>
                <a:latin typeface="Arial Nova Light" panose="020B0304020202020204" pitchFamily="34" charset="0"/>
                <a:ea typeface="+mn-ea"/>
                <a:cs typeface="+mn-cs"/>
              </a:rPr>
              <a:t>Duration: </a:t>
            </a:r>
            <a:r>
              <a:rPr kumimoji="0" lang="en-GB" sz="2000" b="0" i="0" u="none" strike="noStrike" kern="1200" cap="none" spc="0" normalizeH="0" baseline="0" noProof="0" dirty="0">
                <a:ln>
                  <a:noFill/>
                </a:ln>
                <a:solidFill>
                  <a:srgbClr val="274965"/>
                </a:solidFill>
                <a:effectLst/>
                <a:uLnTx/>
                <a:uFillTx/>
                <a:latin typeface="Arial Nova Light" panose="020B0304020202020204" pitchFamily="34" charset="0"/>
                <a:ea typeface="+mn-ea"/>
                <a:cs typeface="+mn-cs"/>
              </a:rPr>
              <a:t>18 months </a:t>
            </a:r>
          </a:p>
          <a:p>
            <a:pPr marL="0" marR="0" lvl="0" indent="0" algn="l" defTabSz="914377" rtl="0" eaLnBrk="1" fontAlgn="base" latinLnBrk="0" hangingPunct="1">
              <a:lnSpc>
                <a:spcPct val="10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274965"/>
                </a:solidFill>
                <a:effectLst/>
                <a:uLnTx/>
                <a:uFillTx/>
                <a:latin typeface="Arial Nova Light" panose="020B0304020202020204" pitchFamily="34" charset="0"/>
                <a:ea typeface="+mn-ea"/>
                <a:cs typeface="+mn-cs"/>
              </a:rPr>
              <a:t>Scientific Access</a:t>
            </a:r>
            <a:r>
              <a:rPr kumimoji="0" lang="en-GB" sz="2000" b="0" i="0" u="none" strike="noStrike" kern="1200" cap="none" spc="0" normalizeH="0" baseline="0" noProof="0" dirty="0">
                <a:ln>
                  <a:noFill/>
                </a:ln>
                <a:solidFill>
                  <a:srgbClr val="274965"/>
                </a:solidFill>
                <a:effectLst/>
                <a:uLnTx/>
                <a:uFillTx/>
                <a:latin typeface="Arial Nova Light" panose="020B0304020202020204" pitchFamily="34" charset="0"/>
                <a:ea typeface="+mn-ea"/>
                <a:cs typeface="+mn-cs"/>
              </a:rPr>
              <a:t>: Associates will have free access to national capabilities and opportunities for close engagement with senior scientific leads, ensuring robust scientific input and mentorship. </a:t>
            </a:r>
          </a:p>
          <a:p>
            <a:pPr defTabSz="914377" fontAlgn="base">
              <a:spcBef>
                <a:spcPts val="1000"/>
              </a:spcBef>
              <a:defRPr/>
            </a:pPr>
            <a:r>
              <a:rPr lang="en-GB" sz="2000" b="1" dirty="0">
                <a:solidFill>
                  <a:srgbClr val="274965"/>
                </a:solidFill>
                <a:latin typeface="Arial Nova Light" panose="020B0304020202020204" pitchFamily="34" charset="0"/>
              </a:rPr>
              <a:t>Project Focus Time</a:t>
            </a:r>
            <a:r>
              <a:rPr lang="en-GB" sz="2000" dirty="0">
                <a:solidFill>
                  <a:srgbClr val="274965"/>
                </a:solidFill>
                <a:latin typeface="Arial Nova Light" panose="020B0304020202020204" pitchFamily="34" charset="0"/>
              </a:rPr>
              <a:t>: Associates should allow 10 dedicated days to focus on project development and delivery, which could include visits to work in partner laboratories. </a:t>
            </a:r>
          </a:p>
          <a:p>
            <a:pPr marL="0" marR="0" lvl="0" indent="0" algn="l" defTabSz="914377" rtl="0" eaLnBrk="1" fontAlgn="base" latinLnBrk="0" hangingPunct="1">
              <a:lnSpc>
                <a:spcPct val="10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rgbClr val="274965"/>
              </a:solidFill>
              <a:effectLst/>
              <a:uLnTx/>
              <a:uFillTx/>
              <a:latin typeface="Arial Nova Light" panose="020B0304020202020204" pitchFamily="34" charset="0"/>
              <a:ea typeface="+mn-ea"/>
              <a:cs typeface="+mn-cs"/>
            </a:endParaRPr>
          </a:p>
        </p:txBody>
      </p:sp>
    </p:spTree>
    <p:extLst>
      <p:ext uri="{BB962C8B-B14F-4D97-AF65-F5344CB8AC3E}">
        <p14:creationId xmlns:p14="http://schemas.microsoft.com/office/powerpoint/2010/main" val="672480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a:extLst>
            <a:ext uri="{FF2B5EF4-FFF2-40B4-BE49-F238E27FC236}">
              <a16:creationId xmlns:a16="http://schemas.microsoft.com/office/drawing/2014/main" id="{9349499E-724B-64B3-356C-6C53EE9D3FB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20571A3-BD63-C80C-6C54-D46300B67C4F}"/>
              </a:ext>
            </a:extLst>
          </p:cNvPr>
          <p:cNvSpPr/>
          <p:nvPr/>
        </p:nvSpPr>
        <p:spPr>
          <a:xfrm rot="5400000">
            <a:off x="9821602" y="574164"/>
            <a:ext cx="1809487" cy="203979"/>
          </a:xfrm>
          <a:custGeom>
            <a:avLst/>
            <a:gdLst/>
            <a:ahLst/>
            <a:cxnLst/>
            <a:rect l="l" t="t" r="r" b="b"/>
            <a:pathLst>
              <a:path w="3391113" h="382271">
                <a:moveTo>
                  <a:pt x="0" y="0"/>
                </a:moveTo>
                <a:lnTo>
                  <a:pt x="3391113" y="0"/>
                </a:lnTo>
                <a:lnTo>
                  <a:pt x="3391113" y="382271"/>
                </a:lnTo>
                <a:lnTo>
                  <a:pt x="0" y="382271"/>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pPr defTabSz="487924"/>
            <a:endParaRPr lang="en-GB" sz="960">
              <a:solidFill>
                <a:prstClr val="black"/>
              </a:solidFill>
              <a:latin typeface="Calibri"/>
            </a:endParaRPr>
          </a:p>
        </p:txBody>
      </p:sp>
      <p:sp>
        <p:nvSpPr>
          <p:cNvPr id="3" name="Freeform 3">
            <a:extLst>
              <a:ext uri="{FF2B5EF4-FFF2-40B4-BE49-F238E27FC236}">
                <a16:creationId xmlns:a16="http://schemas.microsoft.com/office/drawing/2014/main" id="{EA0DD072-576C-DDE1-DD88-FE16733CAF9F}"/>
              </a:ext>
            </a:extLst>
          </p:cNvPr>
          <p:cNvSpPr/>
          <p:nvPr/>
        </p:nvSpPr>
        <p:spPr>
          <a:xfrm rot="5400000" flipV="1">
            <a:off x="-480508" y="6134468"/>
            <a:ext cx="1809487" cy="203979"/>
          </a:xfrm>
          <a:custGeom>
            <a:avLst/>
            <a:gdLst/>
            <a:ahLst/>
            <a:cxnLst/>
            <a:rect l="l" t="t" r="r" b="b"/>
            <a:pathLst>
              <a:path w="3391113" h="382271">
                <a:moveTo>
                  <a:pt x="0" y="382271"/>
                </a:moveTo>
                <a:lnTo>
                  <a:pt x="3391113" y="382271"/>
                </a:lnTo>
                <a:lnTo>
                  <a:pt x="3391113" y="0"/>
                </a:lnTo>
                <a:lnTo>
                  <a:pt x="0" y="0"/>
                </a:lnTo>
                <a:lnTo>
                  <a:pt x="0" y="382271"/>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defTabSz="487924"/>
            <a:endParaRPr lang="en-GB" sz="960">
              <a:solidFill>
                <a:prstClr val="black"/>
              </a:solidFill>
              <a:latin typeface="Calibri"/>
            </a:endParaRPr>
          </a:p>
        </p:txBody>
      </p:sp>
      <p:sp>
        <p:nvSpPr>
          <p:cNvPr id="4" name="Freeform 4">
            <a:extLst>
              <a:ext uri="{FF2B5EF4-FFF2-40B4-BE49-F238E27FC236}">
                <a16:creationId xmlns:a16="http://schemas.microsoft.com/office/drawing/2014/main" id="{682EBBE8-5F2A-CDF3-400E-C695ED017CF5}"/>
              </a:ext>
            </a:extLst>
          </p:cNvPr>
          <p:cNvSpPr/>
          <p:nvPr/>
        </p:nvSpPr>
        <p:spPr>
          <a:xfrm rot="5400000">
            <a:off x="10265294" y="-101990"/>
            <a:ext cx="1809487" cy="203979"/>
          </a:xfrm>
          <a:custGeom>
            <a:avLst/>
            <a:gdLst/>
            <a:ahLst/>
            <a:cxnLst/>
            <a:rect l="l" t="t" r="r" b="b"/>
            <a:pathLst>
              <a:path w="3391113" h="382271">
                <a:moveTo>
                  <a:pt x="0" y="0"/>
                </a:moveTo>
                <a:lnTo>
                  <a:pt x="3391113" y="0"/>
                </a:lnTo>
                <a:lnTo>
                  <a:pt x="3391113" y="382271"/>
                </a:lnTo>
                <a:lnTo>
                  <a:pt x="0" y="38227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defTabSz="487924"/>
            <a:endParaRPr lang="en-GB" sz="960">
              <a:solidFill>
                <a:prstClr val="black"/>
              </a:solidFill>
              <a:latin typeface="Calibri"/>
            </a:endParaRPr>
          </a:p>
        </p:txBody>
      </p:sp>
      <p:sp>
        <p:nvSpPr>
          <p:cNvPr id="5" name="Freeform 5">
            <a:extLst>
              <a:ext uri="{FF2B5EF4-FFF2-40B4-BE49-F238E27FC236}">
                <a16:creationId xmlns:a16="http://schemas.microsoft.com/office/drawing/2014/main" id="{502DA50E-E209-0FDE-BFE9-E0D6D403B594}"/>
              </a:ext>
            </a:extLst>
          </p:cNvPr>
          <p:cNvSpPr/>
          <p:nvPr/>
        </p:nvSpPr>
        <p:spPr>
          <a:xfrm rot="5400000" flipV="1">
            <a:off x="72516" y="6679897"/>
            <a:ext cx="1809487" cy="203979"/>
          </a:xfrm>
          <a:custGeom>
            <a:avLst/>
            <a:gdLst/>
            <a:ahLst/>
            <a:cxnLst/>
            <a:rect l="l" t="t" r="r" b="b"/>
            <a:pathLst>
              <a:path w="3391113" h="382271">
                <a:moveTo>
                  <a:pt x="0" y="382271"/>
                </a:moveTo>
                <a:lnTo>
                  <a:pt x="3391113" y="382271"/>
                </a:lnTo>
                <a:lnTo>
                  <a:pt x="3391113" y="0"/>
                </a:lnTo>
                <a:lnTo>
                  <a:pt x="0" y="0"/>
                </a:lnTo>
                <a:lnTo>
                  <a:pt x="0" y="382271"/>
                </a:lnTo>
                <a:close/>
              </a:path>
            </a:pathLst>
          </a:custGeom>
          <a:blipFill>
            <a:blip>
              <a:extLst>
                <a:ext uri="{96DAC541-7B7A-43D3-8B79-37D633B846F1}">
                  <asvg:svgBlip xmlns:asvg="http://schemas.microsoft.com/office/drawing/2016/SVG/main" r:embed="rId4"/>
                </a:ext>
              </a:extLst>
            </a:blip>
            <a:stretch>
              <a:fillRect/>
            </a:stretch>
          </a:blipFill>
        </p:spPr>
        <p:txBody>
          <a:bodyPr/>
          <a:lstStyle/>
          <a:p>
            <a:pPr defTabSz="487924"/>
            <a:endParaRPr lang="en-GB" sz="960">
              <a:solidFill>
                <a:prstClr val="black"/>
              </a:solidFill>
              <a:latin typeface="Calibri"/>
            </a:endParaRPr>
          </a:p>
        </p:txBody>
      </p:sp>
      <p:sp>
        <p:nvSpPr>
          <p:cNvPr id="6" name="TextBox 6">
            <a:extLst>
              <a:ext uri="{FF2B5EF4-FFF2-40B4-BE49-F238E27FC236}">
                <a16:creationId xmlns:a16="http://schemas.microsoft.com/office/drawing/2014/main" id="{384A72C3-ECCA-9A97-DC3B-0B5386FEFC64}"/>
              </a:ext>
            </a:extLst>
          </p:cNvPr>
          <p:cNvSpPr txBox="1"/>
          <p:nvPr/>
        </p:nvSpPr>
        <p:spPr>
          <a:xfrm>
            <a:off x="11067949" y="1316232"/>
            <a:ext cx="1134595" cy="143694"/>
          </a:xfrm>
          <a:prstGeom prst="rect">
            <a:avLst/>
          </a:prstGeom>
        </p:spPr>
        <p:txBody>
          <a:bodyPr wrap="square" lIns="0" tIns="0" rIns="0" bIns="0" rtlCol="0" anchor="t">
            <a:spAutoFit/>
          </a:bodyPr>
          <a:lstStyle/>
          <a:p>
            <a:pPr defTabSz="487924">
              <a:lnSpc>
                <a:spcPts val="1102"/>
              </a:lnSpc>
              <a:spcBef>
                <a:spcPct val="0"/>
              </a:spcBef>
            </a:pPr>
            <a:r>
              <a:rPr lang="en-US" sz="1067" spc="39">
                <a:solidFill>
                  <a:srgbClr val="04809F"/>
                </a:solidFill>
                <a:latin typeface="Aptos"/>
                <a:ea typeface="Aptos"/>
                <a:cs typeface="Aptos"/>
                <a:sym typeface="Aptos"/>
              </a:rPr>
              <a:t>#HCSKTP</a:t>
            </a:r>
          </a:p>
        </p:txBody>
      </p:sp>
      <p:sp>
        <p:nvSpPr>
          <p:cNvPr id="14" name="Freeform 14">
            <a:extLst>
              <a:ext uri="{FF2B5EF4-FFF2-40B4-BE49-F238E27FC236}">
                <a16:creationId xmlns:a16="http://schemas.microsoft.com/office/drawing/2014/main" id="{FF4FACD4-D21C-5EB7-311C-B6B2231C24BD}"/>
              </a:ext>
            </a:extLst>
          </p:cNvPr>
          <p:cNvSpPr/>
          <p:nvPr/>
        </p:nvSpPr>
        <p:spPr>
          <a:xfrm>
            <a:off x="7401688" y="6249153"/>
            <a:ext cx="1668299" cy="426828"/>
          </a:xfrm>
          <a:custGeom>
            <a:avLst/>
            <a:gdLst/>
            <a:ahLst/>
            <a:cxnLst/>
            <a:rect l="l" t="t" r="r" b="b"/>
            <a:pathLst>
              <a:path w="2027234" h="518660">
                <a:moveTo>
                  <a:pt x="0" y="0"/>
                </a:moveTo>
                <a:lnTo>
                  <a:pt x="2027234" y="0"/>
                </a:lnTo>
                <a:lnTo>
                  <a:pt x="2027234" y="518660"/>
                </a:lnTo>
                <a:lnTo>
                  <a:pt x="0" y="518660"/>
                </a:lnTo>
                <a:lnTo>
                  <a:pt x="0" y="0"/>
                </a:lnTo>
                <a:close/>
              </a:path>
            </a:pathLst>
          </a:custGeom>
          <a:blipFill>
            <a:blip r:embed="rId5"/>
            <a:stretch>
              <a:fillRect/>
            </a:stretch>
          </a:blipFill>
        </p:spPr>
        <p:txBody>
          <a:bodyPr/>
          <a:lstStyle/>
          <a:p>
            <a:pPr defTabSz="487924"/>
            <a:endParaRPr lang="en-GB" sz="960">
              <a:solidFill>
                <a:prstClr val="black"/>
              </a:solidFill>
              <a:latin typeface="Calibri"/>
            </a:endParaRPr>
          </a:p>
        </p:txBody>
      </p:sp>
      <p:sp>
        <p:nvSpPr>
          <p:cNvPr id="15" name="Freeform 15">
            <a:extLst>
              <a:ext uri="{FF2B5EF4-FFF2-40B4-BE49-F238E27FC236}">
                <a16:creationId xmlns:a16="http://schemas.microsoft.com/office/drawing/2014/main" id="{F97D4F67-7DE0-0345-680D-5C00708E3A13}"/>
              </a:ext>
            </a:extLst>
          </p:cNvPr>
          <p:cNvSpPr/>
          <p:nvPr/>
        </p:nvSpPr>
        <p:spPr>
          <a:xfrm>
            <a:off x="6104002" y="6265337"/>
            <a:ext cx="1007784" cy="478781"/>
          </a:xfrm>
          <a:custGeom>
            <a:avLst/>
            <a:gdLst/>
            <a:ahLst/>
            <a:cxnLst/>
            <a:rect l="l" t="t" r="r" b="b"/>
            <a:pathLst>
              <a:path w="1131466" h="537540">
                <a:moveTo>
                  <a:pt x="0" y="0"/>
                </a:moveTo>
                <a:lnTo>
                  <a:pt x="1131465" y="0"/>
                </a:lnTo>
                <a:lnTo>
                  <a:pt x="1131465" y="537540"/>
                </a:lnTo>
                <a:lnTo>
                  <a:pt x="0" y="537540"/>
                </a:lnTo>
                <a:lnTo>
                  <a:pt x="0" y="0"/>
                </a:lnTo>
                <a:close/>
              </a:path>
            </a:pathLst>
          </a:custGeom>
          <a:blipFill>
            <a:blip r:embed="rId6"/>
            <a:stretch>
              <a:fillRect/>
            </a:stretch>
          </a:blipFill>
        </p:spPr>
        <p:txBody>
          <a:bodyPr/>
          <a:lstStyle/>
          <a:p>
            <a:pPr defTabSz="487924"/>
            <a:endParaRPr lang="en-GB" sz="960">
              <a:solidFill>
                <a:prstClr val="black"/>
              </a:solidFill>
              <a:latin typeface="Calibri"/>
            </a:endParaRPr>
          </a:p>
        </p:txBody>
      </p:sp>
      <p:sp>
        <p:nvSpPr>
          <p:cNvPr id="17" name="Freeform 17">
            <a:extLst>
              <a:ext uri="{FF2B5EF4-FFF2-40B4-BE49-F238E27FC236}">
                <a16:creationId xmlns:a16="http://schemas.microsoft.com/office/drawing/2014/main" id="{C116773B-5D59-3C4F-5CB3-4B8EB2EB0CD5}"/>
              </a:ext>
            </a:extLst>
          </p:cNvPr>
          <p:cNvSpPr/>
          <p:nvPr/>
        </p:nvSpPr>
        <p:spPr>
          <a:xfrm>
            <a:off x="322246" y="236001"/>
            <a:ext cx="758919" cy="340278"/>
          </a:xfrm>
          <a:custGeom>
            <a:avLst/>
            <a:gdLst/>
            <a:ahLst/>
            <a:cxnLst/>
            <a:rect l="l" t="t" r="r" b="b"/>
            <a:pathLst>
              <a:path w="970742" h="403231">
                <a:moveTo>
                  <a:pt x="0" y="0"/>
                </a:moveTo>
                <a:lnTo>
                  <a:pt x="970742" y="0"/>
                </a:lnTo>
                <a:lnTo>
                  <a:pt x="970742" y="403231"/>
                </a:lnTo>
                <a:lnTo>
                  <a:pt x="0" y="403231"/>
                </a:lnTo>
                <a:lnTo>
                  <a:pt x="0" y="0"/>
                </a:lnTo>
                <a:close/>
              </a:path>
            </a:pathLst>
          </a:custGeom>
          <a:blipFill>
            <a:blip r:embed="rId7"/>
            <a:stretch>
              <a:fillRect/>
            </a:stretch>
          </a:blipFill>
        </p:spPr>
        <p:txBody>
          <a:bodyPr/>
          <a:lstStyle/>
          <a:p>
            <a:pPr defTabSz="487924"/>
            <a:endParaRPr lang="en-GB" sz="960">
              <a:solidFill>
                <a:prstClr val="black"/>
              </a:solidFill>
              <a:latin typeface="Calibri"/>
            </a:endParaRPr>
          </a:p>
        </p:txBody>
      </p:sp>
      <p:pic>
        <p:nvPicPr>
          <p:cNvPr id="30" name="Picture 29">
            <a:extLst>
              <a:ext uri="{FF2B5EF4-FFF2-40B4-BE49-F238E27FC236}">
                <a16:creationId xmlns:a16="http://schemas.microsoft.com/office/drawing/2014/main" id="{C03E5143-D3C4-3EDD-DDBC-5832667210C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46440" y="266274"/>
            <a:ext cx="2346389" cy="351141"/>
          </a:xfrm>
          <a:prstGeom prst="rect">
            <a:avLst/>
          </a:prstGeom>
        </p:spPr>
      </p:pic>
      <p:pic>
        <p:nvPicPr>
          <p:cNvPr id="32" name="Picture 31">
            <a:extLst>
              <a:ext uri="{FF2B5EF4-FFF2-40B4-BE49-F238E27FC236}">
                <a16:creationId xmlns:a16="http://schemas.microsoft.com/office/drawing/2014/main" id="{093BE1F8-5D63-0A87-3CEF-47A88204F51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97165" y="269302"/>
            <a:ext cx="1213673" cy="345083"/>
          </a:xfrm>
          <a:prstGeom prst="rect">
            <a:avLst/>
          </a:prstGeom>
        </p:spPr>
      </p:pic>
      <p:pic>
        <p:nvPicPr>
          <p:cNvPr id="34" name="Picture 33">
            <a:extLst>
              <a:ext uri="{FF2B5EF4-FFF2-40B4-BE49-F238E27FC236}">
                <a16:creationId xmlns:a16="http://schemas.microsoft.com/office/drawing/2014/main" id="{F54EE831-AFD2-68BD-8755-3F73291D100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49971" y="6236458"/>
            <a:ext cx="1240132" cy="589571"/>
          </a:xfrm>
          <a:prstGeom prst="rect">
            <a:avLst/>
          </a:prstGeom>
        </p:spPr>
      </p:pic>
      <p:pic>
        <p:nvPicPr>
          <p:cNvPr id="36" name="Picture 35">
            <a:extLst>
              <a:ext uri="{FF2B5EF4-FFF2-40B4-BE49-F238E27FC236}">
                <a16:creationId xmlns:a16="http://schemas.microsoft.com/office/drawing/2014/main" id="{93B736D3-0BAA-7C1D-FEC0-677D7740F03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359889" y="6352778"/>
            <a:ext cx="963580" cy="356932"/>
          </a:xfrm>
          <a:prstGeom prst="rect">
            <a:avLst/>
          </a:prstGeom>
        </p:spPr>
      </p:pic>
      <p:pic>
        <p:nvPicPr>
          <p:cNvPr id="12" name="Picture 11">
            <a:extLst>
              <a:ext uri="{FF2B5EF4-FFF2-40B4-BE49-F238E27FC236}">
                <a16:creationId xmlns:a16="http://schemas.microsoft.com/office/drawing/2014/main" id="{A9AA07E7-4D0E-BD14-8E08-2A31A84CF5A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34343" y="112801"/>
            <a:ext cx="758919" cy="721286"/>
          </a:xfrm>
          <a:prstGeom prst="rect">
            <a:avLst/>
          </a:prstGeom>
        </p:spPr>
      </p:pic>
      <p:sp>
        <p:nvSpPr>
          <p:cNvPr id="8" name="Content Placeholder 2">
            <a:extLst>
              <a:ext uri="{FF2B5EF4-FFF2-40B4-BE49-F238E27FC236}">
                <a16:creationId xmlns:a16="http://schemas.microsoft.com/office/drawing/2014/main" id="{F9D7A347-E5A5-620F-9FCB-F7D64EEA6CED}"/>
              </a:ext>
            </a:extLst>
          </p:cNvPr>
          <p:cNvSpPr txBox="1">
            <a:spLocks/>
          </p:cNvSpPr>
          <p:nvPr/>
        </p:nvSpPr>
        <p:spPr>
          <a:xfrm>
            <a:off x="526225" y="1626695"/>
            <a:ext cx="10521600" cy="4962003"/>
          </a:xfrm>
          <a:prstGeom prst="rect">
            <a:avLst/>
          </a:prstGeom>
        </p:spPr>
        <p:txBody>
          <a:bodyPr/>
          <a:lstStyle>
            <a:lvl1pPr marL="182975" indent="-182975" algn="l" defTabSz="487933" rtl="0" eaLnBrk="1" latinLnBrk="0" hangingPunct="1">
              <a:spcBef>
                <a:spcPct val="20000"/>
              </a:spcBef>
              <a:buFont typeface="Arial" pitchFamily="34" charset="0"/>
              <a:buChar char="•"/>
              <a:defRPr sz="1708" kern="1200">
                <a:solidFill>
                  <a:schemeClr val="tx1"/>
                </a:solidFill>
                <a:latin typeface="+mn-lt"/>
                <a:ea typeface="+mn-ea"/>
                <a:cs typeface="+mn-cs"/>
              </a:defRPr>
            </a:lvl1pPr>
            <a:lvl2pPr marL="396446" indent="-152479" algn="l" defTabSz="487933" rtl="0" eaLnBrk="1" latinLnBrk="0" hangingPunct="1">
              <a:spcBef>
                <a:spcPct val="20000"/>
              </a:spcBef>
              <a:buFont typeface="Arial" pitchFamily="34" charset="0"/>
              <a:buChar char="–"/>
              <a:defRPr sz="1494" kern="1200">
                <a:solidFill>
                  <a:schemeClr val="tx1"/>
                </a:solidFill>
                <a:latin typeface="+mn-lt"/>
                <a:ea typeface="+mn-ea"/>
                <a:cs typeface="+mn-cs"/>
              </a:defRPr>
            </a:lvl2pPr>
            <a:lvl3pPr marL="609917" indent="-121984" algn="l" defTabSz="487933" rtl="0" eaLnBrk="1" latinLnBrk="0" hangingPunct="1">
              <a:spcBef>
                <a:spcPct val="20000"/>
              </a:spcBef>
              <a:buFont typeface="Arial" pitchFamily="34" charset="0"/>
              <a:buChar char="•"/>
              <a:defRPr sz="1281" kern="1200">
                <a:solidFill>
                  <a:schemeClr val="tx1"/>
                </a:solidFill>
                <a:latin typeface="+mn-lt"/>
                <a:ea typeface="+mn-ea"/>
                <a:cs typeface="+mn-cs"/>
              </a:defRPr>
            </a:lvl3pPr>
            <a:lvl4pPr marL="853884" indent="-121984" algn="l" defTabSz="487933" rtl="0" eaLnBrk="1" latinLnBrk="0" hangingPunct="1">
              <a:spcBef>
                <a:spcPct val="20000"/>
              </a:spcBef>
              <a:buFont typeface="Arial" pitchFamily="34" charset="0"/>
              <a:buChar char="–"/>
              <a:defRPr sz="1067" kern="1200">
                <a:solidFill>
                  <a:schemeClr val="tx1"/>
                </a:solidFill>
                <a:latin typeface="+mn-lt"/>
                <a:ea typeface="+mn-ea"/>
                <a:cs typeface="+mn-cs"/>
              </a:defRPr>
            </a:lvl4pPr>
            <a:lvl5pPr marL="1097851" indent="-121984" algn="l" defTabSz="487933" rtl="0" eaLnBrk="1" latinLnBrk="0" hangingPunct="1">
              <a:spcBef>
                <a:spcPct val="20000"/>
              </a:spcBef>
              <a:buFont typeface="Arial" pitchFamily="34" charset="0"/>
              <a:buChar char="»"/>
              <a:defRPr sz="1067" kern="1200">
                <a:solidFill>
                  <a:schemeClr val="tx1"/>
                </a:solidFill>
                <a:latin typeface="+mn-lt"/>
                <a:ea typeface="+mn-ea"/>
                <a:cs typeface="+mn-cs"/>
              </a:defRPr>
            </a:lvl5pPr>
            <a:lvl6pPr marL="1341817" indent="-121984" algn="l" defTabSz="487933" rtl="0" eaLnBrk="1" latinLnBrk="0" hangingPunct="1">
              <a:spcBef>
                <a:spcPct val="20000"/>
              </a:spcBef>
              <a:buFont typeface="Arial" pitchFamily="34" charset="0"/>
              <a:buChar char="•"/>
              <a:defRPr sz="1067" kern="1200">
                <a:solidFill>
                  <a:schemeClr val="tx1"/>
                </a:solidFill>
                <a:latin typeface="+mn-lt"/>
                <a:ea typeface="+mn-ea"/>
                <a:cs typeface="+mn-cs"/>
              </a:defRPr>
            </a:lvl6pPr>
            <a:lvl7pPr marL="1585784" indent="-121984" algn="l" defTabSz="487933" rtl="0" eaLnBrk="1" latinLnBrk="0" hangingPunct="1">
              <a:spcBef>
                <a:spcPct val="20000"/>
              </a:spcBef>
              <a:buFont typeface="Arial" pitchFamily="34" charset="0"/>
              <a:buChar char="•"/>
              <a:defRPr sz="1067" kern="1200">
                <a:solidFill>
                  <a:schemeClr val="tx1"/>
                </a:solidFill>
                <a:latin typeface="+mn-lt"/>
                <a:ea typeface="+mn-ea"/>
                <a:cs typeface="+mn-cs"/>
              </a:defRPr>
            </a:lvl7pPr>
            <a:lvl8pPr marL="1829751" indent="-121984" algn="l" defTabSz="487933" rtl="0" eaLnBrk="1" latinLnBrk="0" hangingPunct="1">
              <a:spcBef>
                <a:spcPct val="20000"/>
              </a:spcBef>
              <a:buFont typeface="Arial" pitchFamily="34" charset="0"/>
              <a:buChar char="•"/>
              <a:defRPr sz="1067" kern="1200">
                <a:solidFill>
                  <a:schemeClr val="tx1"/>
                </a:solidFill>
                <a:latin typeface="+mn-lt"/>
                <a:ea typeface="+mn-ea"/>
                <a:cs typeface="+mn-cs"/>
              </a:defRPr>
            </a:lvl8pPr>
            <a:lvl9pPr marL="2073717" indent="-121984" algn="l" defTabSz="487933" rtl="0" eaLnBrk="1" latinLnBrk="0" hangingPunct="1">
              <a:spcBef>
                <a:spcPct val="20000"/>
              </a:spcBef>
              <a:buFont typeface="Arial" pitchFamily="34" charset="0"/>
              <a:buChar char="•"/>
              <a:defRPr sz="1067" kern="1200">
                <a:solidFill>
                  <a:schemeClr val="tx1"/>
                </a:solidFill>
                <a:latin typeface="+mn-lt"/>
                <a:ea typeface="+mn-ea"/>
                <a:cs typeface="+mn-cs"/>
              </a:defRPr>
            </a:lvl9pPr>
          </a:lstStyle>
          <a:p>
            <a:pPr fontAlgn="base"/>
            <a:endParaRPr lang="en-GB" sz="1800">
              <a:solidFill>
                <a:schemeClr val="accent5">
                  <a:lumMod val="50000"/>
                </a:schemeClr>
              </a:solidFill>
              <a:latin typeface="Arial Nova Light" panose="020B0304020202020204" pitchFamily="34" charset="0"/>
            </a:endParaRPr>
          </a:p>
        </p:txBody>
      </p:sp>
      <p:sp>
        <p:nvSpPr>
          <p:cNvPr id="18" name="Title 1">
            <a:extLst>
              <a:ext uri="{FF2B5EF4-FFF2-40B4-BE49-F238E27FC236}">
                <a16:creationId xmlns:a16="http://schemas.microsoft.com/office/drawing/2014/main" id="{3786426C-B2CA-E5A1-A8A3-D081DFF76479}"/>
              </a:ext>
            </a:extLst>
          </p:cNvPr>
          <p:cNvSpPr txBox="1">
            <a:spLocks/>
          </p:cNvSpPr>
          <p:nvPr/>
        </p:nvSpPr>
        <p:spPr>
          <a:xfrm>
            <a:off x="405397" y="977317"/>
            <a:ext cx="10521600" cy="562096"/>
          </a:xfrm>
          <a:prstGeom prst="rect">
            <a:avLst/>
          </a:prstGeom>
        </p:spPr>
        <p:txBody>
          <a:bodyPr vert="horz" lIns="0" tIns="0" rIns="0" bIns="0" rtlCol="0" anchor="t" anchorCtr="0">
            <a:noAutofit/>
          </a:bodyPr>
          <a:lstStyle>
            <a:lvl1pPr algn="l" defTabSz="914377" rtl="0" eaLnBrk="1" latinLnBrk="0" hangingPunct="1">
              <a:lnSpc>
                <a:spcPct val="90000"/>
              </a:lnSpc>
              <a:spcBef>
                <a:spcPct val="0"/>
              </a:spcBef>
              <a:buNone/>
              <a:defRPr sz="4000" b="1" i="0" kern="1200">
                <a:solidFill>
                  <a:schemeClr val="tx1"/>
                </a:solidFill>
                <a:latin typeface="Arial Nova" panose="020B0504020202020204" pitchFamily="34" charset="0"/>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a:ln>
                  <a:noFill/>
                </a:ln>
                <a:solidFill>
                  <a:srgbClr val="244260"/>
                </a:solidFill>
                <a:effectLst/>
                <a:uLnTx/>
                <a:uFillTx/>
                <a:latin typeface="Arial Nova" panose="020B0504020202020204" pitchFamily="34" charset="0"/>
                <a:ea typeface="+mj-ea"/>
                <a:cs typeface="+mj-cs"/>
              </a:rPr>
              <a:t>Important Dates </a:t>
            </a:r>
            <a:br>
              <a:rPr kumimoji="0" lang="en-GB" sz="3200" b="1" i="0" u="none" strike="noStrike" kern="1200" cap="none" spc="0" normalizeH="0" baseline="0" noProof="0">
                <a:ln>
                  <a:noFill/>
                </a:ln>
                <a:solidFill>
                  <a:srgbClr val="244260"/>
                </a:solidFill>
                <a:effectLst/>
                <a:uLnTx/>
                <a:uFillTx/>
                <a:latin typeface="Arial Nova" panose="020B0504020202020204" pitchFamily="34" charset="0"/>
                <a:ea typeface="+mj-ea"/>
                <a:cs typeface="+mj-cs"/>
              </a:rPr>
            </a:br>
            <a:r>
              <a:rPr kumimoji="0" lang="en-GB" sz="2400" b="1" i="0" u="none" strike="noStrike" kern="1200" cap="none" spc="0" normalizeH="0" baseline="0" noProof="0">
                <a:ln>
                  <a:noFill/>
                </a:ln>
                <a:solidFill>
                  <a:srgbClr val="00788A"/>
                </a:solidFill>
                <a:effectLst/>
                <a:uLnTx/>
                <a:uFillTx/>
                <a:latin typeface="Arial Nova" panose="020B0504020202020204" pitchFamily="34" charset="0"/>
                <a:ea typeface="+mj-ea"/>
                <a:cs typeface="+mj-cs"/>
              </a:rPr>
              <a:t>When partner input and availability are required</a:t>
            </a:r>
            <a:endParaRPr kumimoji="0" lang="en-US" sz="3200" b="1" i="0" u="none" strike="noStrike" kern="1200" cap="none" spc="0" normalizeH="0" baseline="0" noProof="0">
              <a:ln>
                <a:noFill/>
              </a:ln>
              <a:solidFill>
                <a:srgbClr val="244260"/>
              </a:solidFill>
              <a:effectLst/>
              <a:uLnTx/>
              <a:uFillTx/>
              <a:latin typeface="Arial Nova" panose="020B0504020202020204" pitchFamily="34" charset="0"/>
              <a:ea typeface="+mj-ea"/>
              <a:cs typeface="+mj-cs"/>
            </a:endParaRPr>
          </a:p>
        </p:txBody>
      </p:sp>
      <p:sp>
        <p:nvSpPr>
          <p:cNvPr id="7" name="TextBox 6">
            <a:extLst>
              <a:ext uri="{FF2B5EF4-FFF2-40B4-BE49-F238E27FC236}">
                <a16:creationId xmlns:a16="http://schemas.microsoft.com/office/drawing/2014/main" id="{22F82B93-3808-EF80-84F0-73A07103D84E}"/>
              </a:ext>
            </a:extLst>
          </p:cNvPr>
          <p:cNvSpPr txBox="1"/>
          <p:nvPr/>
        </p:nvSpPr>
        <p:spPr>
          <a:xfrm>
            <a:off x="628650" y="1946493"/>
            <a:ext cx="11259942" cy="3801041"/>
          </a:xfrm>
          <a:prstGeom prst="rect">
            <a:avLst/>
          </a:prstGeom>
          <a:noFill/>
        </p:spPr>
        <p:txBody>
          <a:bodyPr wrap="square" rtlCol="0">
            <a:spAutoFit/>
          </a:bodyPr>
          <a:lstStyle>
            <a:defPPr>
              <a:defRPr lang="en-US"/>
            </a:defPPr>
            <a:lvl1pPr marR="0" lvl="0" indent="0" defTabSz="914377" fontAlgn="base">
              <a:lnSpc>
                <a:spcPct val="100000"/>
              </a:lnSpc>
              <a:spcBef>
                <a:spcPts val="1000"/>
              </a:spcBef>
              <a:spcAft>
                <a:spcPts val="0"/>
              </a:spcAft>
              <a:buClrTx/>
              <a:buSzTx/>
              <a:buFont typeface="Arial" panose="020B0604020202020204" pitchFamily="34" charset="0"/>
              <a:buNone/>
              <a:tabLst/>
              <a:defRPr kumimoji="0" sz="2000" b="1" i="0" u="none" strike="noStrike" cap="none" spc="0" normalizeH="0" baseline="0">
                <a:ln>
                  <a:noFill/>
                </a:ln>
                <a:solidFill>
                  <a:srgbClr val="274965"/>
                </a:solidFill>
                <a:effectLst/>
                <a:uLnTx/>
                <a:uFillTx/>
                <a:latin typeface="Arial Nova Light" panose="020B0304020202020204" pitchFamily="34" charset="0"/>
              </a:defRPr>
            </a:lvl1pPr>
          </a:lstStyle>
          <a:p>
            <a:pPr>
              <a:spcBef>
                <a:spcPts val="0"/>
              </a:spcBef>
            </a:pPr>
            <a:r>
              <a:rPr lang="en-GB" sz="1800" dirty="0"/>
              <a:t>Application &amp; Review</a:t>
            </a:r>
          </a:p>
          <a:p>
            <a:pPr marL="342900" indent="-342900">
              <a:spcBef>
                <a:spcPts val="0"/>
              </a:spcBef>
              <a:buFont typeface="Arial" panose="020B0604020202020204" pitchFamily="34" charset="0"/>
              <a:buChar char="•"/>
            </a:pPr>
            <a:r>
              <a:rPr lang="en-GB" sz="1800" b="0" dirty="0"/>
              <a:t>11 May 2026 – Stage 1 applications open (Partner engagement to support communications)</a:t>
            </a:r>
          </a:p>
          <a:p>
            <a:pPr marL="342900" indent="-342900">
              <a:spcBef>
                <a:spcPts val="0"/>
              </a:spcBef>
              <a:buFont typeface="Arial" panose="020B0604020202020204" pitchFamily="34" charset="0"/>
              <a:buChar char="•"/>
            </a:pPr>
            <a:r>
              <a:rPr lang="en-GB" sz="1800" b="0" dirty="0"/>
              <a:t>13 July 2026 – Stage 1 applications close</a:t>
            </a:r>
          </a:p>
          <a:p>
            <a:pPr marL="342900" indent="-342900">
              <a:spcBef>
                <a:spcPts val="0"/>
              </a:spcBef>
              <a:buFont typeface="Arial" panose="020B0604020202020204" pitchFamily="34" charset="0"/>
              <a:buChar char="•"/>
            </a:pPr>
            <a:r>
              <a:rPr lang="en-GB" sz="1800" b="0" dirty="0"/>
              <a:t>15–20 July 2026 – Stage 1 application review (Partner engagement to identify potential projects)</a:t>
            </a:r>
          </a:p>
          <a:p>
            <a:r>
              <a:rPr lang="en-GB" sz="1800" dirty="0"/>
              <a:t>Project Development</a:t>
            </a:r>
          </a:p>
          <a:p>
            <a:pPr marL="342900" indent="-342900">
              <a:spcBef>
                <a:spcPts val="0"/>
              </a:spcBef>
              <a:buFont typeface="Arial" panose="020B0604020202020204" pitchFamily="34" charset="0"/>
              <a:buChar char="•"/>
            </a:pPr>
            <a:r>
              <a:rPr lang="en-GB" sz="1800" b="0" dirty="0"/>
              <a:t>20 July-7 Aug 2026 – Brokerage meetings (Partner engagement essential to shape and strengthen proposals)</a:t>
            </a:r>
          </a:p>
          <a:p>
            <a:pPr marL="342900" indent="-342900">
              <a:spcBef>
                <a:spcPts val="0"/>
              </a:spcBef>
              <a:buFont typeface="Arial" panose="020B0604020202020204" pitchFamily="34" charset="0"/>
              <a:buChar char="•"/>
            </a:pPr>
            <a:r>
              <a:rPr lang="en-GB" sz="1800" b="0" dirty="0"/>
              <a:t>7 August  – Stage 2 applications open</a:t>
            </a:r>
          </a:p>
          <a:p>
            <a:pPr marL="342900" indent="-342900">
              <a:spcBef>
                <a:spcPts val="0"/>
              </a:spcBef>
              <a:buFont typeface="Arial" panose="020B0604020202020204" pitchFamily="34" charset="0"/>
              <a:buChar char="•"/>
            </a:pPr>
            <a:r>
              <a:rPr lang="en-GB" sz="1800" b="0" dirty="0"/>
              <a:t>11 Sep 2026 – Stage 2 applications close</a:t>
            </a:r>
          </a:p>
          <a:p>
            <a:pPr marL="342900" indent="-342900">
              <a:spcBef>
                <a:spcPts val="0"/>
              </a:spcBef>
              <a:buFont typeface="Arial" panose="020B0604020202020204" pitchFamily="34" charset="0"/>
              <a:buChar char="•"/>
            </a:pPr>
            <a:r>
              <a:rPr lang="en-GB" sz="1800" b="0" dirty="0"/>
              <a:t>15 Sep – 6 Oct – Stage 2 application review (Partner engagement to provide reviewers)</a:t>
            </a:r>
          </a:p>
          <a:p>
            <a:pPr marL="342900" indent="-342900">
              <a:spcBef>
                <a:spcPts val="0"/>
              </a:spcBef>
              <a:buFont typeface="Arial" panose="020B0604020202020204" pitchFamily="34" charset="0"/>
              <a:buChar char="•"/>
            </a:pPr>
            <a:r>
              <a:rPr lang="en-GB" sz="1800" b="0" dirty="0"/>
              <a:t>12 October 2026 – Reviewers’ Panel meeting (Decision‑making attendance required; proxy if unavailable)</a:t>
            </a:r>
          </a:p>
          <a:p>
            <a:r>
              <a:rPr lang="en-GB" sz="1800" dirty="0"/>
              <a:t>Programme Launch </a:t>
            </a:r>
          </a:p>
          <a:p>
            <a:pPr marL="285750" indent="-285750">
              <a:buFont typeface="Arial" panose="020B0604020202020204" pitchFamily="34" charset="0"/>
              <a:buChar char="•"/>
            </a:pPr>
            <a:r>
              <a:rPr lang="en-GB" sz="1800" b="0" dirty="0"/>
              <a:t>5 November 2026 – Round 5 Kick‑off Event (in person)</a:t>
            </a:r>
          </a:p>
        </p:txBody>
      </p:sp>
    </p:spTree>
    <p:extLst>
      <p:ext uri="{BB962C8B-B14F-4D97-AF65-F5344CB8AC3E}">
        <p14:creationId xmlns:p14="http://schemas.microsoft.com/office/powerpoint/2010/main" val="4118995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a:extLst>
            <a:ext uri="{FF2B5EF4-FFF2-40B4-BE49-F238E27FC236}">
              <a16:creationId xmlns:a16="http://schemas.microsoft.com/office/drawing/2014/main" id="{8CCC5A4C-D3EC-BE60-C969-9EF61AF3FF7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FA25988-D3B0-9B79-9EB0-DD587FAF825D}"/>
              </a:ext>
            </a:extLst>
          </p:cNvPr>
          <p:cNvSpPr/>
          <p:nvPr/>
        </p:nvSpPr>
        <p:spPr>
          <a:xfrm rot="5400000">
            <a:off x="9821602" y="574164"/>
            <a:ext cx="1809487" cy="203979"/>
          </a:xfrm>
          <a:custGeom>
            <a:avLst/>
            <a:gdLst/>
            <a:ahLst/>
            <a:cxnLst/>
            <a:rect l="l" t="t" r="r" b="b"/>
            <a:pathLst>
              <a:path w="3391113" h="382271">
                <a:moveTo>
                  <a:pt x="0" y="0"/>
                </a:moveTo>
                <a:lnTo>
                  <a:pt x="3391113" y="0"/>
                </a:lnTo>
                <a:lnTo>
                  <a:pt x="3391113" y="382271"/>
                </a:lnTo>
                <a:lnTo>
                  <a:pt x="0" y="382271"/>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pPr defTabSz="487924"/>
            <a:endParaRPr lang="en-GB" sz="960">
              <a:solidFill>
                <a:prstClr val="black"/>
              </a:solidFill>
              <a:latin typeface="Calibri"/>
            </a:endParaRPr>
          </a:p>
        </p:txBody>
      </p:sp>
      <p:sp>
        <p:nvSpPr>
          <p:cNvPr id="3" name="Freeform 3">
            <a:extLst>
              <a:ext uri="{FF2B5EF4-FFF2-40B4-BE49-F238E27FC236}">
                <a16:creationId xmlns:a16="http://schemas.microsoft.com/office/drawing/2014/main" id="{74A97FCA-921C-559D-5818-4B4CCC1BEBF2}"/>
              </a:ext>
            </a:extLst>
          </p:cNvPr>
          <p:cNvSpPr/>
          <p:nvPr/>
        </p:nvSpPr>
        <p:spPr>
          <a:xfrm rot="5400000" flipV="1">
            <a:off x="-480508" y="6134468"/>
            <a:ext cx="1809487" cy="203979"/>
          </a:xfrm>
          <a:custGeom>
            <a:avLst/>
            <a:gdLst/>
            <a:ahLst/>
            <a:cxnLst/>
            <a:rect l="l" t="t" r="r" b="b"/>
            <a:pathLst>
              <a:path w="3391113" h="382271">
                <a:moveTo>
                  <a:pt x="0" y="382271"/>
                </a:moveTo>
                <a:lnTo>
                  <a:pt x="3391113" y="382271"/>
                </a:lnTo>
                <a:lnTo>
                  <a:pt x="3391113" y="0"/>
                </a:lnTo>
                <a:lnTo>
                  <a:pt x="0" y="0"/>
                </a:lnTo>
                <a:lnTo>
                  <a:pt x="0" y="382271"/>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defTabSz="487924"/>
            <a:endParaRPr lang="en-GB" sz="960">
              <a:solidFill>
                <a:prstClr val="black"/>
              </a:solidFill>
              <a:latin typeface="Calibri"/>
            </a:endParaRPr>
          </a:p>
        </p:txBody>
      </p:sp>
      <p:sp>
        <p:nvSpPr>
          <p:cNvPr id="4" name="Freeform 4">
            <a:extLst>
              <a:ext uri="{FF2B5EF4-FFF2-40B4-BE49-F238E27FC236}">
                <a16:creationId xmlns:a16="http://schemas.microsoft.com/office/drawing/2014/main" id="{B816B8F4-DA30-B962-4263-ADD5005C0BB1}"/>
              </a:ext>
            </a:extLst>
          </p:cNvPr>
          <p:cNvSpPr/>
          <p:nvPr/>
        </p:nvSpPr>
        <p:spPr>
          <a:xfrm rot="5400000">
            <a:off x="10265294" y="-101990"/>
            <a:ext cx="1809487" cy="203979"/>
          </a:xfrm>
          <a:custGeom>
            <a:avLst/>
            <a:gdLst/>
            <a:ahLst/>
            <a:cxnLst/>
            <a:rect l="l" t="t" r="r" b="b"/>
            <a:pathLst>
              <a:path w="3391113" h="382271">
                <a:moveTo>
                  <a:pt x="0" y="0"/>
                </a:moveTo>
                <a:lnTo>
                  <a:pt x="3391113" y="0"/>
                </a:lnTo>
                <a:lnTo>
                  <a:pt x="3391113" y="382271"/>
                </a:lnTo>
                <a:lnTo>
                  <a:pt x="0" y="38227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defTabSz="487924"/>
            <a:endParaRPr lang="en-GB" sz="960">
              <a:solidFill>
                <a:prstClr val="black"/>
              </a:solidFill>
              <a:latin typeface="Calibri"/>
            </a:endParaRPr>
          </a:p>
        </p:txBody>
      </p:sp>
      <p:sp>
        <p:nvSpPr>
          <p:cNvPr id="5" name="Freeform 5">
            <a:extLst>
              <a:ext uri="{FF2B5EF4-FFF2-40B4-BE49-F238E27FC236}">
                <a16:creationId xmlns:a16="http://schemas.microsoft.com/office/drawing/2014/main" id="{80223B33-E8B1-1179-E03A-1055785462A2}"/>
              </a:ext>
            </a:extLst>
          </p:cNvPr>
          <p:cNvSpPr/>
          <p:nvPr/>
        </p:nvSpPr>
        <p:spPr>
          <a:xfrm rot="5400000" flipV="1">
            <a:off x="72516" y="6679897"/>
            <a:ext cx="1809487" cy="203979"/>
          </a:xfrm>
          <a:custGeom>
            <a:avLst/>
            <a:gdLst/>
            <a:ahLst/>
            <a:cxnLst/>
            <a:rect l="l" t="t" r="r" b="b"/>
            <a:pathLst>
              <a:path w="3391113" h="382271">
                <a:moveTo>
                  <a:pt x="0" y="382271"/>
                </a:moveTo>
                <a:lnTo>
                  <a:pt x="3391113" y="382271"/>
                </a:lnTo>
                <a:lnTo>
                  <a:pt x="3391113" y="0"/>
                </a:lnTo>
                <a:lnTo>
                  <a:pt x="0" y="0"/>
                </a:lnTo>
                <a:lnTo>
                  <a:pt x="0" y="382271"/>
                </a:lnTo>
                <a:close/>
              </a:path>
            </a:pathLst>
          </a:custGeom>
          <a:blipFill>
            <a:blip>
              <a:extLst>
                <a:ext uri="{96DAC541-7B7A-43D3-8B79-37D633B846F1}">
                  <asvg:svgBlip xmlns:asvg="http://schemas.microsoft.com/office/drawing/2016/SVG/main" r:embed="rId4"/>
                </a:ext>
              </a:extLst>
            </a:blip>
            <a:stretch>
              <a:fillRect/>
            </a:stretch>
          </a:blipFill>
        </p:spPr>
        <p:txBody>
          <a:bodyPr/>
          <a:lstStyle/>
          <a:p>
            <a:pPr defTabSz="487924"/>
            <a:endParaRPr lang="en-GB" sz="960">
              <a:solidFill>
                <a:prstClr val="black"/>
              </a:solidFill>
              <a:latin typeface="Calibri"/>
            </a:endParaRPr>
          </a:p>
        </p:txBody>
      </p:sp>
      <p:sp>
        <p:nvSpPr>
          <p:cNvPr id="6" name="TextBox 6">
            <a:extLst>
              <a:ext uri="{FF2B5EF4-FFF2-40B4-BE49-F238E27FC236}">
                <a16:creationId xmlns:a16="http://schemas.microsoft.com/office/drawing/2014/main" id="{41841A7B-657C-7AE1-AF50-BA1B64B90759}"/>
              </a:ext>
            </a:extLst>
          </p:cNvPr>
          <p:cNvSpPr txBox="1"/>
          <p:nvPr/>
        </p:nvSpPr>
        <p:spPr>
          <a:xfrm>
            <a:off x="11067949" y="1316232"/>
            <a:ext cx="1134595" cy="143694"/>
          </a:xfrm>
          <a:prstGeom prst="rect">
            <a:avLst/>
          </a:prstGeom>
        </p:spPr>
        <p:txBody>
          <a:bodyPr wrap="square" lIns="0" tIns="0" rIns="0" bIns="0" rtlCol="0" anchor="t">
            <a:spAutoFit/>
          </a:bodyPr>
          <a:lstStyle/>
          <a:p>
            <a:pPr defTabSz="487924">
              <a:lnSpc>
                <a:spcPts val="1102"/>
              </a:lnSpc>
              <a:spcBef>
                <a:spcPct val="0"/>
              </a:spcBef>
            </a:pPr>
            <a:r>
              <a:rPr lang="en-US" sz="1067" spc="39">
                <a:solidFill>
                  <a:srgbClr val="04809F"/>
                </a:solidFill>
                <a:latin typeface="Aptos"/>
                <a:ea typeface="Aptos"/>
                <a:cs typeface="Aptos"/>
                <a:sym typeface="Aptos"/>
              </a:rPr>
              <a:t>#HCSKTP</a:t>
            </a:r>
          </a:p>
        </p:txBody>
      </p:sp>
      <p:sp>
        <p:nvSpPr>
          <p:cNvPr id="14" name="Freeform 14">
            <a:extLst>
              <a:ext uri="{FF2B5EF4-FFF2-40B4-BE49-F238E27FC236}">
                <a16:creationId xmlns:a16="http://schemas.microsoft.com/office/drawing/2014/main" id="{6F3728E8-CA1B-2BEA-E405-0D4C9BF6E33C}"/>
              </a:ext>
            </a:extLst>
          </p:cNvPr>
          <p:cNvSpPr/>
          <p:nvPr/>
        </p:nvSpPr>
        <p:spPr>
          <a:xfrm>
            <a:off x="7401688" y="6249153"/>
            <a:ext cx="1668299" cy="426828"/>
          </a:xfrm>
          <a:custGeom>
            <a:avLst/>
            <a:gdLst/>
            <a:ahLst/>
            <a:cxnLst/>
            <a:rect l="l" t="t" r="r" b="b"/>
            <a:pathLst>
              <a:path w="2027234" h="518660">
                <a:moveTo>
                  <a:pt x="0" y="0"/>
                </a:moveTo>
                <a:lnTo>
                  <a:pt x="2027234" y="0"/>
                </a:lnTo>
                <a:lnTo>
                  <a:pt x="2027234" y="518660"/>
                </a:lnTo>
                <a:lnTo>
                  <a:pt x="0" y="518660"/>
                </a:lnTo>
                <a:lnTo>
                  <a:pt x="0" y="0"/>
                </a:lnTo>
                <a:close/>
              </a:path>
            </a:pathLst>
          </a:custGeom>
          <a:blipFill>
            <a:blip r:embed="rId5"/>
            <a:stretch>
              <a:fillRect/>
            </a:stretch>
          </a:blipFill>
        </p:spPr>
        <p:txBody>
          <a:bodyPr/>
          <a:lstStyle/>
          <a:p>
            <a:pPr defTabSz="487924"/>
            <a:endParaRPr lang="en-GB" sz="960">
              <a:solidFill>
                <a:prstClr val="black"/>
              </a:solidFill>
              <a:latin typeface="Calibri"/>
            </a:endParaRPr>
          </a:p>
        </p:txBody>
      </p:sp>
      <p:sp>
        <p:nvSpPr>
          <p:cNvPr id="15" name="Freeform 15">
            <a:extLst>
              <a:ext uri="{FF2B5EF4-FFF2-40B4-BE49-F238E27FC236}">
                <a16:creationId xmlns:a16="http://schemas.microsoft.com/office/drawing/2014/main" id="{647DCBB8-1C4E-BDE2-B2CC-CED89DCD7890}"/>
              </a:ext>
            </a:extLst>
          </p:cNvPr>
          <p:cNvSpPr/>
          <p:nvPr/>
        </p:nvSpPr>
        <p:spPr>
          <a:xfrm>
            <a:off x="6104002" y="6265337"/>
            <a:ext cx="1007784" cy="478781"/>
          </a:xfrm>
          <a:custGeom>
            <a:avLst/>
            <a:gdLst/>
            <a:ahLst/>
            <a:cxnLst/>
            <a:rect l="l" t="t" r="r" b="b"/>
            <a:pathLst>
              <a:path w="1131466" h="537540">
                <a:moveTo>
                  <a:pt x="0" y="0"/>
                </a:moveTo>
                <a:lnTo>
                  <a:pt x="1131465" y="0"/>
                </a:lnTo>
                <a:lnTo>
                  <a:pt x="1131465" y="537540"/>
                </a:lnTo>
                <a:lnTo>
                  <a:pt x="0" y="537540"/>
                </a:lnTo>
                <a:lnTo>
                  <a:pt x="0" y="0"/>
                </a:lnTo>
                <a:close/>
              </a:path>
            </a:pathLst>
          </a:custGeom>
          <a:blipFill>
            <a:blip r:embed="rId6"/>
            <a:stretch>
              <a:fillRect/>
            </a:stretch>
          </a:blipFill>
        </p:spPr>
        <p:txBody>
          <a:bodyPr/>
          <a:lstStyle/>
          <a:p>
            <a:pPr defTabSz="487924"/>
            <a:endParaRPr lang="en-GB" sz="960">
              <a:solidFill>
                <a:prstClr val="black"/>
              </a:solidFill>
              <a:latin typeface="Calibri"/>
            </a:endParaRPr>
          </a:p>
        </p:txBody>
      </p:sp>
      <p:sp>
        <p:nvSpPr>
          <p:cNvPr id="17" name="Freeform 17">
            <a:extLst>
              <a:ext uri="{FF2B5EF4-FFF2-40B4-BE49-F238E27FC236}">
                <a16:creationId xmlns:a16="http://schemas.microsoft.com/office/drawing/2014/main" id="{414F1401-AEBA-7B7F-01E6-E242839CD7A2}"/>
              </a:ext>
            </a:extLst>
          </p:cNvPr>
          <p:cNvSpPr/>
          <p:nvPr/>
        </p:nvSpPr>
        <p:spPr>
          <a:xfrm>
            <a:off x="322246" y="236001"/>
            <a:ext cx="758919" cy="340278"/>
          </a:xfrm>
          <a:custGeom>
            <a:avLst/>
            <a:gdLst/>
            <a:ahLst/>
            <a:cxnLst/>
            <a:rect l="l" t="t" r="r" b="b"/>
            <a:pathLst>
              <a:path w="970742" h="403231">
                <a:moveTo>
                  <a:pt x="0" y="0"/>
                </a:moveTo>
                <a:lnTo>
                  <a:pt x="970742" y="0"/>
                </a:lnTo>
                <a:lnTo>
                  <a:pt x="970742" y="403231"/>
                </a:lnTo>
                <a:lnTo>
                  <a:pt x="0" y="403231"/>
                </a:lnTo>
                <a:lnTo>
                  <a:pt x="0" y="0"/>
                </a:lnTo>
                <a:close/>
              </a:path>
            </a:pathLst>
          </a:custGeom>
          <a:blipFill>
            <a:blip r:embed="rId7"/>
            <a:stretch>
              <a:fillRect/>
            </a:stretch>
          </a:blipFill>
        </p:spPr>
        <p:txBody>
          <a:bodyPr/>
          <a:lstStyle/>
          <a:p>
            <a:pPr defTabSz="487924"/>
            <a:endParaRPr lang="en-GB" sz="960">
              <a:solidFill>
                <a:prstClr val="black"/>
              </a:solidFill>
              <a:latin typeface="Calibri"/>
            </a:endParaRPr>
          </a:p>
        </p:txBody>
      </p:sp>
      <p:pic>
        <p:nvPicPr>
          <p:cNvPr id="30" name="Picture 29">
            <a:extLst>
              <a:ext uri="{FF2B5EF4-FFF2-40B4-BE49-F238E27FC236}">
                <a16:creationId xmlns:a16="http://schemas.microsoft.com/office/drawing/2014/main" id="{C44CBC39-287D-95C9-904A-C3CAD846483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46440" y="266274"/>
            <a:ext cx="2346389" cy="351141"/>
          </a:xfrm>
          <a:prstGeom prst="rect">
            <a:avLst/>
          </a:prstGeom>
        </p:spPr>
      </p:pic>
      <p:pic>
        <p:nvPicPr>
          <p:cNvPr id="32" name="Picture 31">
            <a:extLst>
              <a:ext uri="{FF2B5EF4-FFF2-40B4-BE49-F238E27FC236}">
                <a16:creationId xmlns:a16="http://schemas.microsoft.com/office/drawing/2014/main" id="{0DFB2CF6-BD67-BCDD-C5EB-207C6F838AB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97165" y="269302"/>
            <a:ext cx="1213673" cy="345083"/>
          </a:xfrm>
          <a:prstGeom prst="rect">
            <a:avLst/>
          </a:prstGeom>
        </p:spPr>
      </p:pic>
      <p:pic>
        <p:nvPicPr>
          <p:cNvPr id="34" name="Picture 33">
            <a:extLst>
              <a:ext uri="{FF2B5EF4-FFF2-40B4-BE49-F238E27FC236}">
                <a16:creationId xmlns:a16="http://schemas.microsoft.com/office/drawing/2014/main" id="{0ADA7BB1-891C-4DF3-4B9C-ADA65E4FF95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49971" y="6236458"/>
            <a:ext cx="1240132" cy="589571"/>
          </a:xfrm>
          <a:prstGeom prst="rect">
            <a:avLst/>
          </a:prstGeom>
        </p:spPr>
      </p:pic>
      <p:pic>
        <p:nvPicPr>
          <p:cNvPr id="36" name="Picture 35">
            <a:extLst>
              <a:ext uri="{FF2B5EF4-FFF2-40B4-BE49-F238E27FC236}">
                <a16:creationId xmlns:a16="http://schemas.microsoft.com/office/drawing/2014/main" id="{BE7E4A48-FDC3-6298-294E-F690559EC2B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359889" y="6352778"/>
            <a:ext cx="963580" cy="356932"/>
          </a:xfrm>
          <a:prstGeom prst="rect">
            <a:avLst/>
          </a:prstGeom>
        </p:spPr>
      </p:pic>
      <p:pic>
        <p:nvPicPr>
          <p:cNvPr id="12" name="Picture 11">
            <a:extLst>
              <a:ext uri="{FF2B5EF4-FFF2-40B4-BE49-F238E27FC236}">
                <a16:creationId xmlns:a16="http://schemas.microsoft.com/office/drawing/2014/main" id="{EE0BAAF4-F2FF-8BAC-018E-DEE970E58C3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34343" y="112801"/>
            <a:ext cx="758919" cy="721286"/>
          </a:xfrm>
          <a:prstGeom prst="rect">
            <a:avLst/>
          </a:prstGeom>
        </p:spPr>
      </p:pic>
      <p:sp>
        <p:nvSpPr>
          <p:cNvPr id="8" name="Content Placeholder 2">
            <a:extLst>
              <a:ext uri="{FF2B5EF4-FFF2-40B4-BE49-F238E27FC236}">
                <a16:creationId xmlns:a16="http://schemas.microsoft.com/office/drawing/2014/main" id="{1E93CF9A-49D2-3AEF-7D43-48A6E8F467B9}"/>
              </a:ext>
            </a:extLst>
          </p:cNvPr>
          <p:cNvSpPr txBox="1">
            <a:spLocks/>
          </p:cNvSpPr>
          <p:nvPr/>
        </p:nvSpPr>
        <p:spPr>
          <a:xfrm>
            <a:off x="526225" y="1626695"/>
            <a:ext cx="10521600" cy="4962003"/>
          </a:xfrm>
          <a:prstGeom prst="rect">
            <a:avLst/>
          </a:prstGeom>
        </p:spPr>
        <p:txBody>
          <a:bodyPr/>
          <a:lstStyle>
            <a:lvl1pPr marL="182975" indent="-182975" algn="l" defTabSz="487933" rtl="0" eaLnBrk="1" latinLnBrk="0" hangingPunct="1">
              <a:spcBef>
                <a:spcPct val="20000"/>
              </a:spcBef>
              <a:buFont typeface="Arial" pitchFamily="34" charset="0"/>
              <a:buChar char="•"/>
              <a:defRPr sz="1708" kern="1200">
                <a:solidFill>
                  <a:schemeClr val="tx1"/>
                </a:solidFill>
                <a:latin typeface="+mn-lt"/>
                <a:ea typeface="+mn-ea"/>
                <a:cs typeface="+mn-cs"/>
              </a:defRPr>
            </a:lvl1pPr>
            <a:lvl2pPr marL="396446" indent="-152479" algn="l" defTabSz="487933" rtl="0" eaLnBrk="1" latinLnBrk="0" hangingPunct="1">
              <a:spcBef>
                <a:spcPct val="20000"/>
              </a:spcBef>
              <a:buFont typeface="Arial" pitchFamily="34" charset="0"/>
              <a:buChar char="–"/>
              <a:defRPr sz="1494" kern="1200">
                <a:solidFill>
                  <a:schemeClr val="tx1"/>
                </a:solidFill>
                <a:latin typeface="+mn-lt"/>
                <a:ea typeface="+mn-ea"/>
                <a:cs typeface="+mn-cs"/>
              </a:defRPr>
            </a:lvl2pPr>
            <a:lvl3pPr marL="609917" indent="-121984" algn="l" defTabSz="487933" rtl="0" eaLnBrk="1" latinLnBrk="0" hangingPunct="1">
              <a:spcBef>
                <a:spcPct val="20000"/>
              </a:spcBef>
              <a:buFont typeface="Arial" pitchFamily="34" charset="0"/>
              <a:buChar char="•"/>
              <a:defRPr sz="1281" kern="1200">
                <a:solidFill>
                  <a:schemeClr val="tx1"/>
                </a:solidFill>
                <a:latin typeface="+mn-lt"/>
                <a:ea typeface="+mn-ea"/>
                <a:cs typeface="+mn-cs"/>
              </a:defRPr>
            </a:lvl3pPr>
            <a:lvl4pPr marL="853884" indent="-121984" algn="l" defTabSz="487933" rtl="0" eaLnBrk="1" latinLnBrk="0" hangingPunct="1">
              <a:spcBef>
                <a:spcPct val="20000"/>
              </a:spcBef>
              <a:buFont typeface="Arial" pitchFamily="34" charset="0"/>
              <a:buChar char="–"/>
              <a:defRPr sz="1067" kern="1200">
                <a:solidFill>
                  <a:schemeClr val="tx1"/>
                </a:solidFill>
                <a:latin typeface="+mn-lt"/>
                <a:ea typeface="+mn-ea"/>
                <a:cs typeface="+mn-cs"/>
              </a:defRPr>
            </a:lvl4pPr>
            <a:lvl5pPr marL="1097851" indent="-121984" algn="l" defTabSz="487933" rtl="0" eaLnBrk="1" latinLnBrk="0" hangingPunct="1">
              <a:spcBef>
                <a:spcPct val="20000"/>
              </a:spcBef>
              <a:buFont typeface="Arial" pitchFamily="34" charset="0"/>
              <a:buChar char="»"/>
              <a:defRPr sz="1067" kern="1200">
                <a:solidFill>
                  <a:schemeClr val="tx1"/>
                </a:solidFill>
                <a:latin typeface="+mn-lt"/>
                <a:ea typeface="+mn-ea"/>
                <a:cs typeface="+mn-cs"/>
              </a:defRPr>
            </a:lvl5pPr>
            <a:lvl6pPr marL="1341817" indent="-121984" algn="l" defTabSz="487933" rtl="0" eaLnBrk="1" latinLnBrk="0" hangingPunct="1">
              <a:spcBef>
                <a:spcPct val="20000"/>
              </a:spcBef>
              <a:buFont typeface="Arial" pitchFamily="34" charset="0"/>
              <a:buChar char="•"/>
              <a:defRPr sz="1067" kern="1200">
                <a:solidFill>
                  <a:schemeClr val="tx1"/>
                </a:solidFill>
                <a:latin typeface="+mn-lt"/>
                <a:ea typeface="+mn-ea"/>
                <a:cs typeface="+mn-cs"/>
              </a:defRPr>
            </a:lvl6pPr>
            <a:lvl7pPr marL="1585784" indent="-121984" algn="l" defTabSz="487933" rtl="0" eaLnBrk="1" latinLnBrk="0" hangingPunct="1">
              <a:spcBef>
                <a:spcPct val="20000"/>
              </a:spcBef>
              <a:buFont typeface="Arial" pitchFamily="34" charset="0"/>
              <a:buChar char="•"/>
              <a:defRPr sz="1067" kern="1200">
                <a:solidFill>
                  <a:schemeClr val="tx1"/>
                </a:solidFill>
                <a:latin typeface="+mn-lt"/>
                <a:ea typeface="+mn-ea"/>
                <a:cs typeface="+mn-cs"/>
              </a:defRPr>
            </a:lvl7pPr>
            <a:lvl8pPr marL="1829751" indent="-121984" algn="l" defTabSz="487933" rtl="0" eaLnBrk="1" latinLnBrk="0" hangingPunct="1">
              <a:spcBef>
                <a:spcPct val="20000"/>
              </a:spcBef>
              <a:buFont typeface="Arial" pitchFamily="34" charset="0"/>
              <a:buChar char="•"/>
              <a:defRPr sz="1067" kern="1200">
                <a:solidFill>
                  <a:schemeClr val="tx1"/>
                </a:solidFill>
                <a:latin typeface="+mn-lt"/>
                <a:ea typeface="+mn-ea"/>
                <a:cs typeface="+mn-cs"/>
              </a:defRPr>
            </a:lvl8pPr>
            <a:lvl9pPr marL="2073717" indent="-121984" algn="l" defTabSz="487933" rtl="0" eaLnBrk="1" latinLnBrk="0" hangingPunct="1">
              <a:spcBef>
                <a:spcPct val="20000"/>
              </a:spcBef>
              <a:buFont typeface="Arial" pitchFamily="34" charset="0"/>
              <a:buChar char="•"/>
              <a:defRPr sz="1067" kern="1200">
                <a:solidFill>
                  <a:schemeClr val="tx1"/>
                </a:solidFill>
                <a:latin typeface="+mn-lt"/>
                <a:ea typeface="+mn-ea"/>
                <a:cs typeface="+mn-cs"/>
              </a:defRPr>
            </a:lvl9pPr>
          </a:lstStyle>
          <a:p>
            <a:pPr fontAlgn="base"/>
            <a:endParaRPr lang="en-GB" sz="1800">
              <a:solidFill>
                <a:schemeClr val="accent5">
                  <a:lumMod val="50000"/>
                </a:schemeClr>
              </a:solidFill>
              <a:latin typeface="Arial Nova Light" panose="020B0304020202020204" pitchFamily="34" charset="0"/>
            </a:endParaRPr>
          </a:p>
        </p:txBody>
      </p:sp>
      <p:sp>
        <p:nvSpPr>
          <p:cNvPr id="18" name="Title 1">
            <a:extLst>
              <a:ext uri="{FF2B5EF4-FFF2-40B4-BE49-F238E27FC236}">
                <a16:creationId xmlns:a16="http://schemas.microsoft.com/office/drawing/2014/main" id="{7E800B3D-1EC5-538A-E9BB-C5C58E3C37B5}"/>
              </a:ext>
            </a:extLst>
          </p:cNvPr>
          <p:cNvSpPr txBox="1">
            <a:spLocks/>
          </p:cNvSpPr>
          <p:nvPr/>
        </p:nvSpPr>
        <p:spPr>
          <a:xfrm>
            <a:off x="405397" y="977317"/>
            <a:ext cx="10521600" cy="562096"/>
          </a:xfrm>
          <a:prstGeom prst="rect">
            <a:avLst/>
          </a:prstGeom>
        </p:spPr>
        <p:txBody>
          <a:bodyPr vert="horz" lIns="0" tIns="0" rIns="0" bIns="0" rtlCol="0" anchor="t" anchorCtr="0">
            <a:noAutofit/>
          </a:bodyPr>
          <a:lstStyle>
            <a:lvl1pPr algn="l" defTabSz="914377" rtl="0" eaLnBrk="1" latinLnBrk="0" hangingPunct="1">
              <a:lnSpc>
                <a:spcPct val="90000"/>
              </a:lnSpc>
              <a:spcBef>
                <a:spcPct val="0"/>
              </a:spcBef>
              <a:buNone/>
              <a:defRPr sz="4000" b="1" i="0" kern="1200">
                <a:solidFill>
                  <a:schemeClr val="tx1"/>
                </a:solidFill>
                <a:latin typeface="Arial Nova" panose="020B0504020202020204" pitchFamily="34" charset="0"/>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lang="en-US" sz="3200">
                <a:solidFill>
                  <a:srgbClr val="244260"/>
                </a:solidFill>
              </a:rPr>
              <a:t>HCS KTP Timeline </a:t>
            </a:r>
            <a:endParaRPr kumimoji="0" lang="en-US" sz="3200" b="1" i="0" u="none" strike="noStrike" kern="1200" cap="none" spc="0" normalizeH="0" baseline="0" noProof="0">
              <a:ln>
                <a:noFill/>
              </a:ln>
              <a:solidFill>
                <a:srgbClr val="244260"/>
              </a:solidFill>
              <a:effectLst/>
              <a:uLnTx/>
              <a:uFillTx/>
              <a:latin typeface="Arial Nova" panose="020B0504020202020204" pitchFamily="34" charset="0"/>
              <a:ea typeface="+mj-ea"/>
              <a:cs typeface="+mj-cs"/>
            </a:endParaRPr>
          </a:p>
        </p:txBody>
      </p:sp>
      <p:graphicFrame>
        <p:nvGraphicFramePr>
          <p:cNvPr id="9" name="Diagram 8" descr="Placeholder Timeline&#10;">
            <a:extLst>
              <a:ext uri="{FF2B5EF4-FFF2-40B4-BE49-F238E27FC236}">
                <a16:creationId xmlns:a16="http://schemas.microsoft.com/office/drawing/2014/main" id="{FD861EF3-2EE6-796A-4D1E-745636BA5E1A}"/>
              </a:ext>
            </a:extLst>
          </p:cNvPr>
          <p:cNvGraphicFramePr/>
          <p:nvPr>
            <p:extLst>
              <p:ext uri="{D42A27DB-BD31-4B8C-83A1-F6EECF244321}">
                <p14:modId xmlns:p14="http://schemas.microsoft.com/office/powerpoint/2010/main" val="3863254342"/>
              </p:ext>
            </p:extLst>
          </p:nvPr>
        </p:nvGraphicFramePr>
        <p:xfrm>
          <a:off x="559522" y="1247775"/>
          <a:ext cx="10939605" cy="538162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0" name="TextBox 9">
            <a:extLst>
              <a:ext uri="{FF2B5EF4-FFF2-40B4-BE49-F238E27FC236}">
                <a16:creationId xmlns:a16="http://schemas.microsoft.com/office/drawing/2014/main" id="{A0A21E7E-3B22-F7B8-5BC8-9EE9B079B25C}"/>
              </a:ext>
            </a:extLst>
          </p:cNvPr>
          <p:cNvSpPr txBox="1"/>
          <p:nvPr/>
        </p:nvSpPr>
        <p:spPr>
          <a:xfrm>
            <a:off x="1849392" y="5118403"/>
            <a:ext cx="1857634" cy="646331"/>
          </a:xfrm>
          <a:prstGeom prst="rect">
            <a:avLst/>
          </a:prstGeom>
          <a:noFill/>
        </p:spPr>
        <p:txBody>
          <a:bodyPr wrap="square" rtlCol="0">
            <a:spAutoFit/>
          </a:bodyPr>
          <a:lstStyle/>
          <a:p>
            <a:r>
              <a:rPr lang="en-GB" sz="1200" b="1" dirty="0">
                <a:solidFill>
                  <a:schemeClr val="accent5">
                    <a:lumMod val="50000"/>
                  </a:schemeClr>
                </a:solidFill>
                <a:latin typeface="Arial Nova" panose="020B0504020202020204" pitchFamily="34" charset="0"/>
              </a:rPr>
              <a:t>HCS KTP Stage 1 Application Close</a:t>
            </a:r>
          </a:p>
          <a:p>
            <a:endParaRPr lang="en-GB" sz="1200" b="1" dirty="0">
              <a:solidFill>
                <a:srgbClr val="00788A"/>
              </a:solidFill>
              <a:latin typeface="Arial" panose="020B0604020202020204"/>
            </a:endParaRPr>
          </a:p>
        </p:txBody>
      </p:sp>
      <p:sp>
        <p:nvSpPr>
          <p:cNvPr id="11" name="TextBox 10">
            <a:extLst>
              <a:ext uri="{FF2B5EF4-FFF2-40B4-BE49-F238E27FC236}">
                <a16:creationId xmlns:a16="http://schemas.microsoft.com/office/drawing/2014/main" id="{E25BC183-C293-AB2C-B6F9-41593D1A2161}"/>
              </a:ext>
            </a:extLst>
          </p:cNvPr>
          <p:cNvSpPr txBox="1"/>
          <p:nvPr/>
        </p:nvSpPr>
        <p:spPr>
          <a:xfrm>
            <a:off x="1873432" y="5593973"/>
            <a:ext cx="1371602" cy="642484"/>
          </a:xfrm>
          <a:prstGeom prst="rect">
            <a:avLst/>
          </a:prstGeom>
          <a:noFill/>
        </p:spPr>
        <p:txBody>
          <a:bodyPr wrap="square" rtlCol="0">
            <a:spAutoFit/>
          </a:bodyPr>
          <a:lstStyle/>
          <a:p>
            <a:r>
              <a:rPr lang="en-GB" sz="1100">
                <a:solidFill>
                  <a:schemeClr val="accent5">
                    <a:lumMod val="50000"/>
                  </a:schemeClr>
                </a:solidFill>
                <a:latin typeface="Arial Nova" panose="020B0504020202020204" pitchFamily="34" charset="0"/>
              </a:rPr>
              <a:t>13 July 2026</a:t>
            </a:r>
          </a:p>
          <a:p>
            <a:pPr defTabSz="488950">
              <a:lnSpc>
                <a:spcPct val="90000"/>
              </a:lnSpc>
              <a:spcBef>
                <a:spcPct val="0"/>
              </a:spcBef>
              <a:spcAft>
                <a:spcPct val="35000"/>
              </a:spcAft>
              <a:defRPr b="1"/>
            </a:pPr>
            <a:endParaRPr lang="en-GB" sz="1100" b="1">
              <a:solidFill>
                <a:prstClr val="black">
                  <a:lumMod val="65000"/>
                  <a:lumOff val="35000"/>
                </a:prstClr>
              </a:solidFill>
              <a:latin typeface="Georgia" panose="02040502050405020303"/>
            </a:endParaRPr>
          </a:p>
          <a:p>
            <a:endParaRPr lang="en-GB" sz="1100" b="1">
              <a:solidFill>
                <a:srgbClr val="00788A"/>
              </a:solidFill>
              <a:latin typeface="Arial" panose="020B0604020202020204"/>
            </a:endParaRPr>
          </a:p>
        </p:txBody>
      </p:sp>
      <p:sp>
        <p:nvSpPr>
          <p:cNvPr id="13" name="TextBox 12">
            <a:extLst>
              <a:ext uri="{FF2B5EF4-FFF2-40B4-BE49-F238E27FC236}">
                <a16:creationId xmlns:a16="http://schemas.microsoft.com/office/drawing/2014/main" id="{33B9A93A-01AD-9199-C3EC-5EE2F66A5FA3}"/>
              </a:ext>
            </a:extLst>
          </p:cNvPr>
          <p:cNvSpPr txBox="1"/>
          <p:nvPr/>
        </p:nvSpPr>
        <p:spPr>
          <a:xfrm>
            <a:off x="2800088" y="2236338"/>
            <a:ext cx="1857634" cy="830997"/>
          </a:xfrm>
          <a:prstGeom prst="rect">
            <a:avLst/>
          </a:prstGeom>
          <a:noFill/>
        </p:spPr>
        <p:txBody>
          <a:bodyPr wrap="square" rtlCol="0">
            <a:spAutoFit/>
          </a:bodyPr>
          <a:lstStyle/>
          <a:p>
            <a:r>
              <a:rPr lang="en-GB" sz="1200" b="1">
                <a:solidFill>
                  <a:schemeClr val="accent5">
                    <a:lumMod val="50000"/>
                  </a:schemeClr>
                </a:solidFill>
                <a:latin typeface="Arial Nova" panose="020B0504020202020204" pitchFamily="34" charset="0"/>
              </a:rPr>
              <a:t>HCS KTP Stage 1 Applications Sent to reviewers </a:t>
            </a:r>
          </a:p>
          <a:p>
            <a:endParaRPr lang="en-GB" sz="1200" b="1">
              <a:solidFill>
                <a:srgbClr val="00788A"/>
              </a:solidFill>
              <a:latin typeface="Arial" panose="020B0604020202020204"/>
            </a:endParaRPr>
          </a:p>
        </p:txBody>
      </p:sp>
      <p:sp>
        <p:nvSpPr>
          <p:cNvPr id="16" name="TextBox 15">
            <a:extLst>
              <a:ext uri="{FF2B5EF4-FFF2-40B4-BE49-F238E27FC236}">
                <a16:creationId xmlns:a16="http://schemas.microsoft.com/office/drawing/2014/main" id="{48E11337-60DD-C396-FEA7-DB9EB6E5E438}"/>
              </a:ext>
            </a:extLst>
          </p:cNvPr>
          <p:cNvSpPr txBox="1"/>
          <p:nvPr/>
        </p:nvSpPr>
        <p:spPr>
          <a:xfrm>
            <a:off x="4657722" y="1783020"/>
            <a:ext cx="1371602" cy="600164"/>
          </a:xfrm>
          <a:prstGeom prst="rect">
            <a:avLst/>
          </a:prstGeom>
          <a:noFill/>
        </p:spPr>
        <p:txBody>
          <a:bodyPr wrap="square" rtlCol="0">
            <a:spAutoFit/>
          </a:bodyPr>
          <a:lstStyle/>
          <a:p>
            <a:r>
              <a:rPr lang="en-GB" sz="1100" dirty="0">
                <a:solidFill>
                  <a:schemeClr val="accent5">
                    <a:lumMod val="50000"/>
                  </a:schemeClr>
                </a:solidFill>
                <a:latin typeface="Arial Nova" panose="020B0504020202020204" pitchFamily="34" charset="0"/>
              </a:rPr>
              <a:t>7 Aug 2026 </a:t>
            </a:r>
          </a:p>
          <a:p>
            <a:r>
              <a:rPr lang="en-GB" sz="1100" dirty="0">
                <a:solidFill>
                  <a:schemeClr val="accent5">
                    <a:lumMod val="50000"/>
                  </a:schemeClr>
                </a:solidFill>
                <a:latin typeface="Arial Nova" panose="020B0504020202020204" pitchFamily="34" charset="0"/>
              </a:rPr>
              <a:t>(5 weeks)</a:t>
            </a:r>
          </a:p>
          <a:p>
            <a:endParaRPr lang="en-GB" sz="1100" b="1" dirty="0">
              <a:solidFill>
                <a:srgbClr val="00788A"/>
              </a:solidFill>
              <a:latin typeface="Arial" panose="020B0604020202020204"/>
            </a:endParaRPr>
          </a:p>
        </p:txBody>
      </p:sp>
      <p:sp>
        <p:nvSpPr>
          <p:cNvPr id="20" name="TextBox 19">
            <a:extLst>
              <a:ext uri="{FF2B5EF4-FFF2-40B4-BE49-F238E27FC236}">
                <a16:creationId xmlns:a16="http://schemas.microsoft.com/office/drawing/2014/main" id="{6C557278-F47C-E938-4A59-C9075F5344DB}"/>
              </a:ext>
            </a:extLst>
          </p:cNvPr>
          <p:cNvSpPr txBox="1"/>
          <p:nvPr/>
        </p:nvSpPr>
        <p:spPr>
          <a:xfrm>
            <a:off x="4568348" y="2236338"/>
            <a:ext cx="1857634" cy="646331"/>
          </a:xfrm>
          <a:prstGeom prst="rect">
            <a:avLst/>
          </a:prstGeom>
          <a:noFill/>
        </p:spPr>
        <p:txBody>
          <a:bodyPr wrap="square" rtlCol="0">
            <a:spAutoFit/>
          </a:bodyPr>
          <a:lstStyle/>
          <a:p>
            <a:r>
              <a:rPr lang="en-GB" sz="1200" b="1" dirty="0">
                <a:solidFill>
                  <a:schemeClr val="accent5">
                    <a:lumMod val="50000"/>
                  </a:schemeClr>
                </a:solidFill>
                <a:latin typeface="Arial Nova" panose="020B0504020202020204" pitchFamily="34" charset="0"/>
              </a:rPr>
              <a:t>HCS KTP Stage 2 Application Launch</a:t>
            </a:r>
          </a:p>
          <a:p>
            <a:endParaRPr lang="en-GB" sz="1200" b="1" dirty="0">
              <a:solidFill>
                <a:srgbClr val="00788A"/>
              </a:solidFill>
              <a:latin typeface="Arial" panose="020B0604020202020204"/>
            </a:endParaRPr>
          </a:p>
        </p:txBody>
      </p:sp>
      <p:sp>
        <p:nvSpPr>
          <p:cNvPr id="21" name="TextBox 20">
            <a:extLst>
              <a:ext uri="{FF2B5EF4-FFF2-40B4-BE49-F238E27FC236}">
                <a16:creationId xmlns:a16="http://schemas.microsoft.com/office/drawing/2014/main" id="{67EBE415-05E6-9032-6DAD-940CDC5CD4F2}"/>
              </a:ext>
            </a:extLst>
          </p:cNvPr>
          <p:cNvSpPr txBox="1"/>
          <p:nvPr/>
        </p:nvSpPr>
        <p:spPr>
          <a:xfrm>
            <a:off x="7286949" y="5210734"/>
            <a:ext cx="1857634" cy="461665"/>
          </a:xfrm>
          <a:prstGeom prst="rect">
            <a:avLst/>
          </a:prstGeom>
          <a:noFill/>
        </p:spPr>
        <p:txBody>
          <a:bodyPr wrap="square" rtlCol="0">
            <a:spAutoFit/>
          </a:bodyPr>
          <a:lstStyle/>
          <a:p>
            <a:r>
              <a:rPr lang="en-GB" sz="1200" b="1">
                <a:solidFill>
                  <a:schemeClr val="accent5">
                    <a:lumMod val="50000"/>
                  </a:schemeClr>
                </a:solidFill>
                <a:latin typeface="Arial Nova" panose="020B0504020202020204" pitchFamily="34" charset="0"/>
              </a:rPr>
              <a:t>Application Review </a:t>
            </a:r>
          </a:p>
          <a:p>
            <a:r>
              <a:rPr lang="en-GB" sz="1200" b="1">
                <a:solidFill>
                  <a:schemeClr val="accent5">
                    <a:lumMod val="50000"/>
                  </a:schemeClr>
                </a:solidFill>
                <a:latin typeface="Arial Nova" panose="020B0504020202020204" pitchFamily="34" charset="0"/>
              </a:rPr>
              <a:t>Deadline</a:t>
            </a:r>
          </a:p>
        </p:txBody>
      </p:sp>
      <p:sp>
        <p:nvSpPr>
          <p:cNvPr id="22" name="TextBox 21">
            <a:extLst>
              <a:ext uri="{FF2B5EF4-FFF2-40B4-BE49-F238E27FC236}">
                <a16:creationId xmlns:a16="http://schemas.microsoft.com/office/drawing/2014/main" id="{ED81CC49-10EB-2D55-531C-741334D25E4F}"/>
              </a:ext>
            </a:extLst>
          </p:cNvPr>
          <p:cNvSpPr txBox="1"/>
          <p:nvPr/>
        </p:nvSpPr>
        <p:spPr>
          <a:xfrm>
            <a:off x="8215766" y="2255458"/>
            <a:ext cx="1857634" cy="461665"/>
          </a:xfrm>
          <a:prstGeom prst="rect">
            <a:avLst/>
          </a:prstGeom>
          <a:noFill/>
        </p:spPr>
        <p:txBody>
          <a:bodyPr wrap="square" rtlCol="0">
            <a:spAutoFit/>
          </a:bodyPr>
          <a:lstStyle/>
          <a:p>
            <a:r>
              <a:rPr lang="en-GB" sz="1200" b="1">
                <a:solidFill>
                  <a:schemeClr val="accent5">
                    <a:lumMod val="50000"/>
                  </a:schemeClr>
                </a:solidFill>
                <a:latin typeface="Arial Nova" panose="020B0504020202020204" pitchFamily="34" charset="0"/>
              </a:rPr>
              <a:t>Reviewers Panel </a:t>
            </a:r>
          </a:p>
          <a:p>
            <a:r>
              <a:rPr lang="en-GB" sz="1200" b="1">
                <a:solidFill>
                  <a:schemeClr val="accent5">
                    <a:lumMod val="50000"/>
                  </a:schemeClr>
                </a:solidFill>
                <a:latin typeface="Arial Nova" panose="020B0504020202020204" pitchFamily="34" charset="0"/>
              </a:rPr>
              <a:t>Meeting</a:t>
            </a:r>
          </a:p>
        </p:txBody>
      </p:sp>
      <p:sp>
        <p:nvSpPr>
          <p:cNvPr id="23" name="TextBox 22">
            <a:extLst>
              <a:ext uri="{FF2B5EF4-FFF2-40B4-BE49-F238E27FC236}">
                <a16:creationId xmlns:a16="http://schemas.microsoft.com/office/drawing/2014/main" id="{8152AD5A-0E33-BF93-E3A5-160B1CEDCC70}"/>
              </a:ext>
            </a:extLst>
          </p:cNvPr>
          <p:cNvSpPr txBox="1"/>
          <p:nvPr/>
        </p:nvSpPr>
        <p:spPr>
          <a:xfrm>
            <a:off x="9144583" y="5194560"/>
            <a:ext cx="1857634" cy="461665"/>
          </a:xfrm>
          <a:prstGeom prst="rect">
            <a:avLst/>
          </a:prstGeom>
          <a:noFill/>
        </p:spPr>
        <p:txBody>
          <a:bodyPr wrap="square" rtlCol="0">
            <a:spAutoFit/>
          </a:bodyPr>
          <a:lstStyle/>
          <a:p>
            <a:r>
              <a:rPr lang="en-GB" sz="1200" b="1">
                <a:solidFill>
                  <a:schemeClr val="accent5">
                    <a:lumMod val="50000"/>
                  </a:schemeClr>
                </a:solidFill>
                <a:latin typeface="Arial Nova" panose="020B0504020202020204" pitchFamily="34" charset="0"/>
              </a:rPr>
              <a:t>Successful Applicants Notified </a:t>
            </a:r>
          </a:p>
        </p:txBody>
      </p:sp>
      <p:sp>
        <p:nvSpPr>
          <p:cNvPr id="24" name="TextBox 23">
            <a:extLst>
              <a:ext uri="{FF2B5EF4-FFF2-40B4-BE49-F238E27FC236}">
                <a16:creationId xmlns:a16="http://schemas.microsoft.com/office/drawing/2014/main" id="{701814E7-BB1D-303D-491C-42461CAB5571}"/>
              </a:ext>
            </a:extLst>
          </p:cNvPr>
          <p:cNvSpPr txBox="1"/>
          <p:nvPr/>
        </p:nvSpPr>
        <p:spPr>
          <a:xfrm>
            <a:off x="10034111" y="2255458"/>
            <a:ext cx="1857634" cy="276999"/>
          </a:xfrm>
          <a:prstGeom prst="rect">
            <a:avLst/>
          </a:prstGeom>
          <a:noFill/>
        </p:spPr>
        <p:txBody>
          <a:bodyPr wrap="square" rtlCol="0">
            <a:spAutoFit/>
          </a:bodyPr>
          <a:lstStyle/>
          <a:p>
            <a:r>
              <a:rPr lang="en-GB" sz="1200" b="1">
                <a:solidFill>
                  <a:schemeClr val="accent5">
                    <a:lumMod val="50000"/>
                  </a:schemeClr>
                </a:solidFill>
                <a:latin typeface="Arial Nova" panose="020B0504020202020204" pitchFamily="34" charset="0"/>
              </a:rPr>
              <a:t>Kick off event</a:t>
            </a:r>
          </a:p>
        </p:txBody>
      </p:sp>
    </p:spTree>
    <p:extLst>
      <p:ext uri="{BB962C8B-B14F-4D97-AF65-F5344CB8AC3E}">
        <p14:creationId xmlns:p14="http://schemas.microsoft.com/office/powerpoint/2010/main" val="1093651904"/>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1B13CCAB3A67468C800E4C466815C5" ma:contentTypeVersion="21" ma:contentTypeDescription="Create a new document." ma:contentTypeScope="" ma:versionID="2abb3236befd0ef40ddc2cd9a6a09f55">
  <xsd:schema xmlns:xsd="http://www.w3.org/2001/XMLSchema" xmlns:xs="http://www.w3.org/2001/XMLSchema" xmlns:p="http://schemas.microsoft.com/office/2006/metadata/properties" xmlns:ns2="f5484785-3616-439a-8bcd-3e474ec875fe" targetNamespace="http://schemas.microsoft.com/office/2006/metadata/properties" ma:root="true" ma:fieldsID="9ea476fce986b647b85a12291d180eaf" ns2:_="">
    <xsd:import namespace="f5484785-3616-439a-8bcd-3e474ec875fe"/>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484785-3616-439a-8bcd-3e474ec875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DD3320E-D2AF-446C-AF22-8663AD1C8566}">
  <ds:schemaRefs>
    <ds:schemaRef ds:uri="f5484785-3616-439a-8bcd-3e474ec875f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6606DF5-25B6-4B63-BDC3-3227DE7026E0}">
  <ds:schemaRefs>
    <ds:schemaRef ds:uri="http://schemas.microsoft.com/sharepoint/v3/contenttype/forms"/>
  </ds:schemaRefs>
</ds:datastoreItem>
</file>

<file path=customXml/itemProps3.xml><?xml version="1.0" encoding="utf-8"?>
<ds:datastoreItem xmlns:ds="http://schemas.openxmlformats.org/officeDocument/2006/customXml" ds:itemID="{CA71ED96-4BBF-4DF0-8409-DE554505EF59}">
  <ds:schemaRefs>
    <ds:schemaRef ds:uri="http://schemas.microsoft.com/office/2006/documentManagement/types"/>
    <ds:schemaRef ds:uri="http://www.w3.org/XML/1998/namespace"/>
    <ds:schemaRef ds:uri="http://purl.org/dc/dcmitype/"/>
    <ds:schemaRef ds:uri="http://purl.org/dc/terms/"/>
    <ds:schemaRef ds:uri="f5484785-3616-439a-8bcd-3e474ec875fe"/>
    <ds:schemaRef ds:uri="http://schemas.microsoft.com/office/infopath/2007/PartnerControls"/>
    <ds:schemaRef ds:uri="http://schemas.openxmlformats.org/package/2006/metadata/core-properties"/>
    <ds:schemaRef ds:uri="http://schemas.microsoft.com/office/2006/metadata/properties"/>
    <ds:schemaRef ds:uri="http://purl.org/dc/elements/1.1/"/>
  </ds:schemaRefs>
</ds:datastoreItem>
</file>

<file path=docMetadata/LabelInfo.xml><?xml version="1.0" encoding="utf-8"?>
<clbl:labelList xmlns:clbl="http://schemas.microsoft.com/office/2020/mipLabelMetadata">
  <clbl:label id="{eb88d40f-c93c-4a0b-8dff-5b28c6dece43}" enabled="1" method="Privileged" siteId="{1f45c592-bd51-4f38-adb6-2e948108bb2d}" removed="0"/>
</clbl:labelList>
</file>

<file path=docProps/app.xml><?xml version="1.0" encoding="utf-8"?>
<Properties xmlns="http://schemas.openxmlformats.org/officeDocument/2006/extended-properties" xmlns:vt="http://schemas.openxmlformats.org/officeDocument/2006/docPropsVTypes">
  <TotalTime>60</TotalTime>
  <Words>1287</Words>
  <Application>Microsoft Office PowerPoint</Application>
  <PresentationFormat>Widescreen</PresentationFormat>
  <Paragraphs>147</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Aptos</vt:lpstr>
      <vt:lpstr>Arial</vt:lpstr>
      <vt:lpstr>Arial Nova</vt:lpstr>
      <vt:lpstr>Arial Nova Light</vt:lpstr>
      <vt:lpstr>Calibri</vt:lpstr>
      <vt:lpstr>Georgia</vt:lpstr>
      <vt:lpstr>Segoe UI</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LGC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Reeya Ravji</dc:creator>
  <cp:lastModifiedBy>Reeya Ravji</cp:lastModifiedBy>
  <cp:revision>2</cp:revision>
  <dcterms:created xsi:type="dcterms:W3CDTF">2025-01-23T12:36:20Z</dcterms:created>
  <dcterms:modified xsi:type="dcterms:W3CDTF">2026-05-11T14:22:18Z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0x010100991B13CCAB3A67468C800E4C466815C5</vt:lpwstr>
  </property>
  <property fmtid="{D5CDD505-2E9C-101B-9397-08002B2CF9AE}" pid="3" name="URL">
    <vt:lpwstr/>
  </property>
  <property fmtid="{D5CDD505-2E9C-101B-9397-08002B2CF9AE}" pid="4" name="MSIP_Label_eb88d40f-c93c-4a0b-8dff-5b28c6dece43_Enabled">
    <vt:lpwstr>true</vt:lpwstr>
  </property>
  <property fmtid="{D5CDD505-2E9C-101B-9397-08002B2CF9AE}" pid="5" name="MSIP_Label_eb88d40f-c93c-4a0b-8dff-5b28c6dece43_SetDate">
    <vt:lpwstr>2026-01-09T12:26:36Z</vt:lpwstr>
  </property>
  <property fmtid="{D5CDD505-2E9C-101B-9397-08002B2CF9AE}" pid="6" name="MSIP_Label_eb88d40f-c93c-4a0b-8dff-5b28c6dece43_Method">
    <vt:lpwstr>Privileged</vt:lpwstr>
  </property>
  <property fmtid="{D5CDD505-2E9C-101B-9397-08002B2CF9AE}" pid="7" name="MSIP_Label_eb88d40f-c93c-4a0b-8dff-5b28c6dece43_Name">
    <vt:lpwstr>LGC Internal</vt:lpwstr>
  </property>
  <property fmtid="{D5CDD505-2E9C-101B-9397-08002B2CF9AE}" pid="8" name="MSIP_Label_eb88d40f-c93c-4a0b-8dff-5b28c6dece43_SiteId">
    <vt:lpwstr>1f45c592-bd51-4f38-adb6-2e948108bb2d</vt:lpwstr>
  </property>
  <property fmtid="{D5CDD505-2E9C-101B-9397-08002B2CF9AE}" pid="9" name="MSIP_Label_eb88d40f-c93c-4a0b-8dff-5b28c6dece43_ActionId">
    <vt:lpwstr>665b4f24-5a35-4daf-84e0-da0f4e32491b</vt:lpwstr>
  </property>
  <property fmtid="{D5CDD505-2E9C-101B-9397-08002B2CF9AE}" pid="10" name="MSIP_Label_eb88d40f-c93c-4a0b-8dff-5b28c6dece43_ContentBits">
    <vt:lpwstr>0</vt:lpwstr>
  </property>
  <property fmtid="{D5CDD505-2E9C-101B-9397-08002B2CF9AE}" pid="11" name="MSIP_Label_eb88d40f-c93c-4a0b-8dff-5b28c6dece43_Tag">
    <vt:lpwstr>10, 0, 1, 1</vt:lpwstr>
  </property>
</Properties>
</file>